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27"/>
    <a:srgbClr val="10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4"/>
    <p:restoredTop sz="96327"/>
  </p:normalViewPr>
  <p:slideViewPr>
    <p:cSldViewPr snapToGrid="0">
      <p:cViewPr varScale="1">
        <p:scale>
          <a:sx n="245" d="100"/>
          <a:sy n="245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6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ophy cup with stars and a star on top of a tall building&#10;&#10;Description automatically generated">
            <a:extLst>
              <a:ext uri="{FF2B5EF4-FFF2-40B4-BE49-F238E27FC236}">
                <a16:creationId xmlns:a16="http://schemas.microsoft.com/office/drawing/2014/main" id="{F1F76DD9-9C59-330D-07FB-D0FDCF69F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20" name="Picture 19" descr="A trophy cup with stars and a star on top of a tall building&#10;&#10;Description automatically generated">
            <a:extLst>
              <a:ext uri="{FF2B5EF4-FFF2-40B4-BE49-F238E27FC236}">
                <a16:creationId xmlns:a16="http://schemas.microsoft.com/office/drawing/2014/main" id="{1FDA2920-6F85-BEA2-62A6-1AD7E296F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49F70-C161-73A7-0270-087910189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0244" y="4153594"/>
            <a:ext cx="744762" cy="248254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189DA3-F04A-60C3-050B-8836191B0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399" y="3049561"/>
            <a:ext cx="486607" cy="459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999F4-6184-F138-729C-DD372CFF5A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7196" y="3635392"/>
            <a:ext cx="1560864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 shot of a phone&#10;&#10;Description automatically generated">
            <a:extLst>
              <a:ext uri="{FF2B5EF4-FFF2-40B4-BE49-F238E27FC236}">
                <a16:creationId xmlns:a16="http://schemas.microsoft.com/office/drawing/2014/main" id="{09BE9D8D-0C94-3EBC-57EA-3300935356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D528AFD-2E57-3780-190A-4A33775C0E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370" y="3524132"/>
            <a:ext cx="471637" cy="471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AEA0E-5945-2BE4-8570-58BB638DF480}"/>
              </a:ext>
            </a:extLst>
          </p:cNvPr>
          <p:cNvSpPr txBox="1"/>
          <p:nvPr userDrawn="1"/>
        </p:nvSpPr>
        <p:spPr>
          <a:xfrm>
            <a:off x="192104" y="4051037"/>
            <a:ext cx="2674546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"/>
              </a:lnSpc>
            </a:pPr>
            <a:r>
              <a:rPr lang="en-US" sz="40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To enter without </a:t>
            </a:r>
            <a:r>
              <a:rPr lang="en-US" sz="400" dirty="0" err="1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Castlight</a:t>
            </a:r>
            <a:r>
              <a:rPr lang="en-US" sz="40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00" dirty="0" err="1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40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/terms-and-conditions/sweepstakes-rules.</a:t>
            </a:r>
          </a:p>
        </p:txBody>
      </p:sp>
    </p:spTree>
    <p:extLst>
      <p:ext uri="{BB962C8B-B14F-4D97-AF65-F5344CB8AC3E}">
        <p14:creationId xmlns:p14="http://schemas.microsoft.com/office/powerpoint/2010/main" val="3904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FFCAE1-784C-6FCD-6841-CE0DFE9CA25F}"/>
              </a:ext>
            </a:extLst>
          </p:cNvPr>
          <p:cNvSpPr txBox="1"/>
          <p:nvPr/>
        </p:nvSpPr>
        <p:spPr>
          <a:xfrm>
            <a:off x="4400010" y="4160441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object 20">
            <a:extLst>
              <a:ext uri="{FF2B5EF4-FFF2-40B4-BE49-F238E27FC236}">
                <a16:creationId xmlns:a16="http://schemas.microsoft.com/office/drawing/2014/main" id="{6FDA2926-EE30-01D4-660D-A8D1ED1DF549}"/>
              </a:ext>
            </a:extLst>
          </p:cNvPr>
          <p:cNvSpPr txBox="1"/>
          <p:nvPr/>
        </p:nvSpPr>
        <p:spPr>
          <a:xfrm>
            <a:off x="582319" y="804635"/>
            <a:ext cx="275875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300" baseline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</a:t>
            </a:r>
            <a:endParaRPr lang="en-US" sz="1600" spc="1300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556C7B20-176A-0C07-9AD5-2E199DCFED5B}"/>
              </a:ext>
            </a:extLst>
          </p:cNvPr>
          <p:cNvSpPr txBox="1"/>
          <p:nvPr/>
        </p:nvSpPr>
        <p:spPr>
          <a:xfrm>
            <a:off x="582319" y="195740"/>
            <a:ext cx="4114800" cy="592805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3000" b="1" spc="150" dirty="0">
                <a:solidFill>
                  <a:srgbClr val="FFFFFF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LEADERBOARD</a:t>
            </a:r>
            <a:endParaRPr lang="en-US" sz="3000" b="1" spc="150" dirty="0">
              <a:latin typeface="Arial Narrow" panose="020B0604020202020204" pitchFamily="34" charset="0"/>
              <a:ea typeface="Tahoma" panose="020B060403050404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A522AC-800D-D77D-BFDF-7675873B6D7D}"/>
              </a:ext>
            </a:extLst>
          </p:cNvPr>
          <p:cNvCxnSpPr>
            <a:cxnSpLocks/>
          </p:cNvCxnSpPr>
          <p:nvPr/>
        </p:nvCxnSpPr>
        <p:spPr>
          <a:xfrm>
            <a:off x="582320" y="770172"/>
            <a:ext cx="25829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A1A0AA-058F-2023-7071-47F57553579E}"/>
              </a:ext>
            </a:extLst>
          </p:cNvPr>
          <p:cNvCxnSpPr>
            <a:cxnSpLocks/>
          </p:cNvCxnSpPr>
          <p:nvPr/>
        </p:nvCxnSpPr>
        <p:spPr>
          <a:xfrm>
            <a:off x="582319" y="1090884"/>
            <a:ext cx="2582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81929B-5DB4-F0E2-1B1D-68C2A552FC94}"/>
              </a:ext>
            </a:extLst>
          </p:cNvPr>
          <p:cNvSpPr txBox="1"/>
          <p:nvPr/>
        </p:nvSpPr>
        <p:spPr>
          <a:xfrm>
            <a:off x="493039" y="1297523"/>
            <a:ext cx="3456082" cy="84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ready for the [Company Name] Leaderboard Challenge in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 a team with your coworkers online and get into some friendly competition as you move your way to the top.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B1E70-3A6F-E8DE-C82F-93DB575C3F97}"/>
              </a:ext>
            </a:extLst>
          </p:cNvPr>
          <p:cNvSpPr txBox="1"/>
          <p:nvPr/>
        </p:nvSpPr>
        <p:spPr>
          <a:xfrm>
            <a:off x="493039" y="2400119"/>
            <a:ext cx="6034668" cy="46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1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Enrollment begins [Month XX]</a:t>
            </a:r>
          </a:p>
          <a:p>
            <a:pPr>
              <a:lnSpc>
                <a:spcPts val="1500"/>
              </a:lnSpc>
            </a:pPr>
            <a:r>
              <a:rPr lang="en-US" sz="11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Journey runs [Month XX] – [Month XX]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A7A00-8FC8-C425-28F1-C89ED1C69EF7}"/>
              </a:ext>
            </a:extLst>
          </p:cNvPr>
          <p:cNvCxnSpPr>
            <a:cxnSpLocks/>
          </p:cNvCxnSpPr>
          <p:nvPr/>
        </p:nvCxnSpPr>
        <p:spPr>
          <a:xfrm>
            <a:off x="605478" y="2276475"/>
            <a:ext cx="2532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A32BDD-BDE3-2117-C12A-E8C2D2C8DF1A}"/>
              </a:ext>
            </a:extLst>
          </p:cNvPr>
          <p:cNvSpPr txBox="1"/>
          <p:nvPr/>
        </p:nvSpPr>
        <p:spPr>
          <a:xfrm>
            <a:off x="1055006" y="3075936"/>
            <a:ext cx="259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0" kern="100" spc="0" baseline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</a:t>
            </a:r>
            <a:r>
              <a:rPr lang="en-US" sz="1000" b="1" i="0" kern="100" spc="0" baseline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Castlight</a:t>
            </a:r>
            <a:r>
              <a:rPr lang="en-US" sz="1000" b="1" i="0" kern="100" spc="0" baseline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today. Download the mobile app or visit </a:t>
            </a:r>
            <a:r>
              <a:rPr lang="en-US" sz="1000" b="1" i="0" kern="100" spc="0" baseline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mycastlight.com</a:t>
            </a:r>
            <a:endParaRPr lang="en-US" sz="1000" b="1" i="0" kern="100" spc="0" baseline="0" dirty="0">
              <a:solidFill>
                <a:srgbClr val="FFD5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3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49EFB-B7E5-E6D2-F927-BD07C48A81B8}"/>
              </a:ext>
            </a:extLst>
          </p:cNvPr>
          <p:cNvSpPr txBox="1"/>
          <p:nvPr/>
        </p:nvSpPr>
        <p:spPr>
          <a:xfrm>
            <a:off x="180870" y="201802"/>
            <a:ext cx="2637694" cy="5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10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</a:t>
            </a:r>
          </a:p>
          <a:p>
            <a:pPr algn="ctr">
              <a:lnSpc>
                <a:spcPts val="1260"/>
              </a:lnSpc>
            </a:pPr>
            <a:r>
              <a:rPr lang="en-US" sz="1050" spc="10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61731-6ED0-1E23-82DF-C9CC313F9156}"/>
              </a:ext>
            </a:extLst>
          </p:cNvPr>
          <p:cNvSpPr txBox="1"/>
          <p:nvPr/>
        </p:nvSpPr>
        <p:spPr>
          <a:xfrm>
            <a:off x="801199" y="3480436"/>
            <a:ext cx="1967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i="0" kern="100" spc="0" baseline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</a:t>
            </a:r>
            <a:r>
              <a:rPr lang="en-US" sz="1000" b="1" i="0" kern="100" spc="0" baseline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Castlight</a:t>
            </a:r>
            <a:r>
              <a:rPr lang="en-US" sz="1000" b="1" i="0" kern="100" spc="0" baseline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today. Download the mobile app or visit </a:t>
            </a:r>
            <a:r>
              <a:rPr lang="en-US" sz="1000" b="1" i="0" kern="100" spc="0" baseline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mycastlight.com</a:t>
            </a:r>
            <a:endParaRPr lang="en-US" sz="1000" b="1" i="0" kern="100" spc="0" baseline="0" dirty="0">
              <a:solidFill>
                <a:srgbClr val="FFD5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7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</TotalTime>
  <Words>98</Words>
  <Application>Microsoft Macintosh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Lato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11</cp:revision>
  <dcterms:created xsi:type="dcterms:W3CDTF">2023-12-01T19:50:43Z</dcterms:created>
  <dcterms:modified xsi:type="dcterms:W3CDTF">2024-01-10T19:26:07Z</dcterms:modified>
</cp:coreProperties>
</file>