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945600" cy="32918400"/>
  <p:notesSz cx="6858000" cy="9144000"/>
  <p:embeddedFontLst>
    <p:embeddedFont>
      <p:font typeface="Arial Black" panose="020B0604020202020204" pitchFamily="34" charset="0"/>
      <p:bold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 autoAdjust="0"/>
    <p:restoredTop sz="94589" autoAdjust="0"/>
  </p:normalViewPr>
  <p:slideViewPr>
    <p:cSldViewPr>
      <p:cViewPr>
        <p:scale>
          <a:sx n="30" d="100"/>
          <a:sy n="30" d="100"/>
        </p:scale>
        <p:origin x="3392" y="-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sv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theme" Target="../theme/them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svg"/><Relationship Id="rId23" Type="http://schemas.openxmlformats.org/officeDocument/2006/relationships/image" Target="../media/image21.png"/><Relationship Id="rId10" Type="http://schemas.openxmlformats.org/officeDocument/2006/relationships/image" Target="../media/image8.jpe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C412A846-4234-518A-0777-A2A797DE04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21945600" cy="17014403"/>
            <a:chOff x="0" y="0"/>
            <a:chExt cx="29260800" cy="2268587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6BF20D72-D0F1-F3B1-71CF-E5DC19F8B949}"/>
                </a:ext>
              </a:extLst>
            </p:cNvPr>
            <p:cNvSpPr/>
            <p:nvPr/>
          </p:nvSpPr>
          <p:spPr>
            <a:xfrm>
              <a:off x="0" y="0"/>
              <a:ext cx="29260800" cy="22685883"/>
            </a:xfrm>
            <a:custGeom>
              <a:avLst/>
              <a:gdLst/>
              <a:ahLst/>
              <a:cxnLst/>
              <a:rect l="l" t="t" r="r" b="b"/>
              <a:pathLst>
                <a:path w="29260800" h="22685883">
                  <a:moveTo>
                    <a:pt x="0" y="0"/>
                  </a:moveTo>
                  <a:lnTo>
                    <a:pt x="0" y="22685883"/>
                  </a:lnTo>
                  <a:lnTo>
                    <a:pt x="2261997" y="22685883"/>
                  </a:lnTo>
                  <a:lnTo>
                    <a:pt x="2261997" y="19633057"/>
                  </a:lnTo>
                  <a:cubicBezTo>
                    <a:pt x="2261997" y="19291173"/>
                    <a:pt x="2539111" y="19014060"/>
                    <a:pt x="2880995" y="19014060"/>
                  </a:cubicBezTo>
                  <a:lnTo>
                    <a:pt x="19335114" y="19014060"/>
                  </a:lnTo>
                  <a:lnTo>
                    <a:pt x="19337274" y="18515330"/>
                  </a:lnTo>
                  <a:cubicBezTo>
                    <a:pt x="19339813" y="17921097"/>
                    <a:pt x="19824064" y="17439514"/>
                    <a:pt x="20417662" y="17439514"/>
                  </a:cubicBezTo>
                  <a:lnTo>
                    <a:pt x="25481406" y="17461230"/>
                  </a:lnTo>
                  <a:cubicBezTo>
                    <a:pt x="26077162" y="17463770"/>
                    <a:pt x="26559889" y="17950562"/>
                    <a:pt x="26557222" y="18546319"/>
                  </a:cubicBezTo>
                  <a:lnTo>
                    <a:pt x="26539444" y="22685883"/>
                  </a:lnTo>
                  <a:lnTo>
                    <a:pt x="29260800" y="22685883"/>
                  </a:lnTo>
                  <a:lnTo>
                    <a:pt x="29260800" y="0"/>
                  </a:lnTo>
                  <a:close/>
                </a:path>
              </a:pathLst>
            </a:custGeom>
            <a:blipFill>
              <a:blip r:embed="rId3"/>
              <a:stretch>
                <a:fillRect l="-10" t="-26" r="-26"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4">
            <a:extLst>
              <a:ext uri="{FF2B5EF4-FFF2-40B4-BE49-F238E27FC236}">
                <a16:creationId xmlns:a16="http://schemas.microsoft.com/office/drawing/2014/main" id="{B59634FA-0243-CD94-E5E7-48DDD4383B37}"/>
              </a:ext>
            </a:extLst>
          </p:cNvPr>
          <p:cNvSpPr/>
          <p:nvPr userDrawn="1"/>
        </p:nvSpPr>
        <p:spPr>
          <a:xfrm>
            <a:off x="0" y="16957253"/>
            <a:ext cx="21995574" cy="11366925"/>
          </a:xfrm>
          <a:custGeom>
            <a:avLst/>
            <a:gdLst/>
            <a:ahLst/>
            <a:cxnLst/>
            <a:rect l="l" t="t" r="r" b="b"/>
            <a:pathLst>
              <a:path w="21995574" h="11366925">
                <a:moveTo>
                  <a:pt x="0" y="0"/>
                </a:moveTo>
                <a:lnTo>
                  <a:pt x="21995574" y="0"/>
                </a:lnTo>
                <a:lnTo>
                  <a:pt x="21995574" y="11366925"/>
                </a:lnTo>
                <a:lnTo>
                  <a:pt x="0" y="113669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A2B81E7E-B295-0D23-B0B6-41DBA6E8BB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32966" y="14197003"/>
            <a:ext cx="13886431" cy="8827399"/>
            <a:chOff x="0" y="0"/>
            <a:chExt cx="13886434" cy="8827402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F77BAA6-D47A-EDA0-4945-393E7B1168ED}"/>
                </a:ext>
              </a:extLst>
            </p:cNvPr>
            <p:cNvSpPr/>
            <p:nvPr/>
          </p:nvSpPr>
          <p:spPr>
            <a:xfrm>
              <a:off x="63500" y="63500"/>
              <a:ext cx="13759435" cy="8200898"/>
            </a:xfrm>
            <a:custGeom>
              <a:avLst/>
              <a:gdLst/>
              <a:ahLst/>
              <a:cxnLst/>
              <a:rect l="l" t="t" r="r" b="b"/>
              <a:pathLst>
                <a:path w="13759435" h="8200898">
                  <a:moveTo>
                    <a:pt x="13759435" y="8200898"/>
                  </a:moveTo>
                  <a:lnTo>
                    <a:pt x="464312" y="8200898"/>
                  </a:lnTo>
                  <a:cubicBezTo>
                    <a:pt x="207899" y="8200898"/>
                    <a:pt x="0" y="7993126"/>
                    <a:pt x="0" y="7736713"/>
                  </a:cubicBezTo>
                  <a:lnTo>
                    <a:pt x="0" y="464185"/>
                  </a:lnTo>
                  <a:cubicBezTo>
                    <a:pt x="0" y="207899"/>
                    <a:pt x="207899" y="0"/>
                    <a:pt x="464312" y="0"/>
                  </a:cubicBezTo>
                  <a:lnTo>
                    <a:pt x="13295122" y="0"/>
                  </a:lnTo>
                  <a:cubicBezTo>
                    <a:pt x="13551534" y="0"/>
                    <a:pt x="13759435" y="207899"/>
                    <a:pt x="13759435" y="46418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3153673-4713-197F-38DA-7E7EA814A791}"/>
                </a:ext>
              </a:extLst>
            </p:cNvPr>
            <p:cNvSpPr/>
            <p:nvPr/>
          </p:nvSpPr>
          <p:spPr>
            <a:xfrm>
              <a:off x="63500" y="6535420"/>
              <a:ext cx="13759435" cy="2228469"/>
            </a:xfrm>
            <a:custGeom>
              <a:avLst/>
              <a:gdLst/>
              <a:ahLst/>
              <a:cxnLst/>
              <a:rect l="l" t="t" r="r" b="b"/>
              <a:pathLst>
                <a:path w="13759435" h="2228469">
                  <a:moveTo>
                    <a:pt x="13759435" y="2228469"/>
                  </a:moveTo>
                  <a:lnTo>
                    <a:pt x="470027" y="2228469"/>
                  </a:lnTo>
                  <a:cubicBezTo>
                    <a:pt x="210439" y="2228469"/>
                    <a:pt x="0" y="2018030"/>
                    <a:pt x="0" y="1758442"/>
                  </a:cubicBezTo>
                  <a:lnTo>
                    <a:pt x="0" y="0"/>
                  </a:lnTo>
                  <a:lnTo>
                    <a:pt x="13759435" y="0"/>
                  </a:lnTo>
                  <a:close/>
                </a:path>
              </a:pathLst>
            </a:custGeom>
            <a:solidFill>
              <a:srgbClr val="57339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D26A277F-67B5-077C-E6BE-F8A4FEA4BC4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5757" y="23569712"/>
            <a:ext cx="1738503" cy="596694"/>
            <a:chOff x="0" y="0"/>
            <a:chExt cx="1738503" cy="596697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3AD86F7-5221-901B-E970-6499984A5A38}"/>
                </a:ext>
              </a:extLst>
            </p:cNvPr>
            <p:cNvSpPr/>
            <p:nvPr/>
          </p:nvSpPr>
          <p:spPr>
            <a:xfrm>
              <a:off x="0" y="0"/>
              <a:ext cx="1738503" cy="596773"/>
            </a:xfrm>
            <a:custGeom>
              <a:avLst/>
              <a:gdLst/>
              <a:ahLst/>
              <a:cxnLst/>
              <a:rect l="l" t="t" r="r" b="b"/>
              <a:pathLst>
                <a:path w="1738503" h="596773">
                  <a:moveTo>
                    <a:pt x="1630299" y="504190"/>
                  </a:moveTo>
                  <a:cubicBezTo>
                    <a:pt x="1630299" y="515493"/>
                    <a:pt x="1621155" y="524637"/>
                    <a:pt x="1609852" y="524637"/>
                  </a:cubicBezTo>
                  <a:cubicBezTo>
                    <a:pt x="1598549" y="524637"/>
                    <a:pt x="1589278" y="515493"/>
                    <a:pt x="1589278" y="504190"/>
                  </a:cubicBezTo>
                  <a:cubicBezTo>
                    <a:pt x="1589278" y="492887"/>
                    <a:pt x="1598422" y="483616"/>
                    <a:pt x="1609852" y="483616"/>
                  </a:cubicBezTo>
                  <a:cubicBezTo>
                    <a:pt x="1621282" y="483616"/>
                    <a:pt x="1630299" y="492760"/>
                    <a:pt x="1630299" y="504190"/>
                  </a:cubicBezTo>
                  <a:moveTo>
                    <a:pt x="1634617" y="120523"/>
                  </a:moveTo>
                  <a:lnTo>
                    <a:pt x="1584960" y="120523"/>
                  </a:lnTo>
                  <a:lnTo>
                    <a:pt x="1584960" y="95885"/>
                  </a:lnTo>
                  <a:lnTo>
                    <a:pt x="1634617" y="95885"/>
                  </a:lnTo>
                  <a:close/>
                  <a:moveTo>
                    <a:pt x="1700530" y="538226"/>
                  </a:moveTo>
                  <a:lnTo>
                    <a:pt x="1519047" y="538226"/>
                  </a:lnTo>
                  <a:cubicBezTo>
                    <a:pt x="1511681" y="538226"/>
                    <a:pt x="1505712" y="532257"/>
                    <a:pt x="1505712" y="524891"/>
                  </a:cubicBezTo>
                  <a:lnTo>
                    <a:pt x="1505712" y="474853"/>
                  </a:lnTo>
                  <a:lnTo>
                    <a:pt x="1713865" y="474853"/>
                  </a:lnTo>
                  <a:lnTo>
                    <a:pt x="1713865" y="524891"/>
                  </a:lnTo>
                  <a:cubicBezTo>
                    <a:pt x="1713865" y="532257"/>
                    <a:pt x="1707896" y="538226"/>
                    <a:pt x="1700530" y="538226"/>
                  </a:cubicBezTo>
                  <a:moveTo>
                    <a:pt x="1519047" y="78867"/>
                  </a:moveTo>
                  <a:lnTo>
                    <a:pt x="1700530" y="78867"/>
                  </a:lnTo>
                  <a:cubicBezTo>
                    <a:pt x="1707896" y="78867"/>
                    <a:pt x="1713865" y="84836"/>
                    <a:pt x="1713865" y="92202"/>
                  </a:cubicBezTo>
                  <a:lnTo>
                    <a:pt x="1713865" y="137541"/>
                  </a:lnTo>
                  <a:lnTo>
                    <a:pt x="1505712" y="137541"/>
                  </a:lnTo>
                  <a:lnTo>
                    <a:pt x="1505712" y="92202"/>
                  </a:lnTo>
                  <a:cubicBezTo>
                    <a:pt x="1505712" y="84836"/>
                    <a:pt x="1511681" y="78867"/>
                    <a:pt x="1519047" y="78867"/>
                  </a:cubicBezTo>
                  <a:moveTo>
                    <a:pt x="1505712" y="162306"/>
                  </a:moveTo>
                  <a:lnTo>
                    <a:pt x="1646936" y="162306"/>
                  </a:lnTo>
                  <a:lnTo>
                    <a:pt x="1579753" y="229489"/>
                  </a:lnTo>
                  <a:cubicBezTo>
                    <a:pt x="1578483" y="230759"/>
                    <a:pt x="1578483" y="232664"/>
                    <a:pt x="1579753" y="233807"/>
                  </a:cubicBezTo>
                  <a:lnTo>
                    <a:pt x="1581912" y="234696"/>
                  </a:lnTo>
                  <a:lnTo>
                    <a:pt x="1584071" y="233807"/>
                  </a:lnTo>
                  <a:lnTo>
                    <a:pt x="1655572" y="162306"/>
                  </a:lnTo>
                  <a:lnTo>
                    <a:pt x="1688592" y="162306"/>
                  </a:lnTo>
                  <a:lnTo>
                    <a:pt x="1579626" y="271272"/>
                  </a:lnTo>
                  <a:cubicBezTo>
                    <a:pt x="1578356" y="272415"/>
                    <a:pt x="1578356" y="274447"/>
                    <a:pt x="1579626" y="275590"/>
                  </a:cubicBezTo>
                  <a:lnTo>
                    <a:pt x="1581785" y="276479"/>
                  </a:lnTo>
                  <a:lnTo>
                    <a:pt x="1583944" y="275590"/>
                  </a:lnTo>
                  <a:lnTo>
                    <a:pt x="1697228" y="162306"/>
                  </a:lnTo>
                  <a:lnTo>
                    <a:pt x="1713738" y="162306"/>
                  </a:lnTo>
                  <a:lnTo>
                    <a:pt x="1713738" y="450215"/>
                  </a:lnTo>
                  <a:lnTo>
                    <a:pt x="1505712" y="450215"/>
                  </a:lnTo>
                  <a:close/>
                  <a:moveTo>
                    <a:pt x="1700530" y="54229"/>
                  </a:moveTo>
                  <a:lnTo>
                    <a:pt x="1519047" y="54229"/>
                  </a:lnTo>
                  <a:cubicBezTo>
                    <a:pt x="1498092" y="54229"/>
                    <a:pt x="1481074" y="71247"/>
                    <a:pt x="1481074" y="92202"/>
                  </a:cubicBezTo>
                  <a:lnTo>
                    <a:pt x="1481074" y="524891"/>
                  </a:lnTo>
                  <a:cubicBezTo>
                    <a:pt x="1481074" y="545846"/>
                    <a:pt x="1498092" y="562864"/>
                    <a:pt x="1519047" y="562864"/>
                  </a:cubicBezTo>
                  <a:lnTo>
                    <a:pt x="1700530" y="562864"/>
                  </a:lnTo>
                  <a:cubicBezTo>
                    <a:pt x="1721485" y="562864"/>
                    <a:pt x="1738503" y="545846"/>
                    <a:pt x="1738503" y="524891"/>
                  </a:cubicBezTo>
                  <a:lnTo>
                    <a:pt x="1738503" y="92202"/>
                  </a:lnTo>
                  <a:cubicBezTo>
                    <a:pt x="1738503" y="71247"/>
                    <a:pt x="1721485" y="54229"/>
                    <a:pt x="1700530" y="54229"/>
                  </a:cubicBezTo>
                  <a:moveTo>
                    <a:pt x="41783" y="346583"/>
                  </a:moveTo>
                  <a:lnTo>
                    <a:pt x="66421" y="346583"/>
                  </a:lnTo>
                  <a:lnTo>
                    <a:pt x="66421" y="382524"/>
                  </a:lnTo>
                  <a:lnTo>
                    <a:pt x="41783" y="382524"/>
                  </a:lnTo>
                  <a:close/>
                  <a:moveTo>
                    <a:pt x="41783" y="279654"/>
                  </a:moveTo>
                  <a:lnTo>
                    <a:pt x="66421" y="279654"/>
                  </a:lnTo>
                  <a:lnTo>
                    <a:pt x="66421" y="315595"/>
                  </a:lnTo>
                  <a:lnTo>
                    <a:pt x="41783" y="315595"/>
                  </a:lnTo>
                  <a:close/>
                  <a:moveTo>
                    <a:pt x="66421" y="248666"/>
                  </a:moveTo>
                  <a:lnTo>
                    <a:pt x="41783" y="248666"/>
                  </a:lnTo>
                  <a:lnTo>
                    <a:pt x="41783" y="212598"/>
                  </a:lnTo>
                  <a:lnTo>
                    <a:pt x="66421" y="212598"/>
                  </a:lnTo>
                  <a:close/>
                  <a:moveTo>
                    <a:pt x="494538" y="460248"/>
                  </a:moveTo>
                  <a:cubicBezTo>
                    <a:pt x="494538" y="477774"/>
                    <a:pt x="480314" y="491871"/>
                    <a:pt x="462788" y="491871"/>
                  </a:cubicBezTo>
                  <a:lnTo>
                    <a:pt x="104267" y="491871"/>
                  </a:lnTo>
                  <a:lnTo>
                    <a:pt x="104267" y="165608"/>
                  </a:lnTo>
                  <a:lnTo>
                    <a:pt x="405638" y="165608"/>
                  </a:lnTo>
                  <a:lnTo>
                    <a:pt x="360934" y="210312"/>
                  </a:lnTo>
                  <a:cubicBezTo>
                    <a:pt x="359664" y="211455"/>
                    <a:pt x="359664" y="213487"/>
                    <a:pt x="360934" y="214630"/>
                  </a:cubicBezTo>
                  <a:lnTo>
                    <a:pt x="363093" y="215519"/>
                  </a:lnTo>
                  <a:lnTo>
                    <a:pt x="365252" y="214630"/>
                  </a:lnTo>
                  <a:lnTo>
                    <a:pt x="414274" y="165608"/>
                  </a:lnTo>
                  <a:lnTo>
                    <a:pt x="435864" y="165608"/>
                  </a:lnTo>
                  <a:lnTo>
                    <a:pt x="360934" y="240538"/>
                  </a:lnTo>
                  <a:cubicBezTo>
                    <a:pt x="359664" y="241681"/>
                    <a:pt x="359664" y="243713"/>
                    <a:pt x="360934" y="244856"/>
                  </a:cubicBezTo>
                  <a:lnTo>
                    <a:pt x="363093" y="245745"/>
                  </a:lnTo>
                  <a:lnTo>
                    <a:pt x="365252" y="244856"/>
                  </a:lnTo>
                  <a:lnTo>
                    <a:pt x="444627" y="165481"/>
                  </a:lnTo>
                  <a:lnTo>
                    <a:pt x="462788" y="165481"/>
                  </a:lnTo>
                  <a:cubicBezTo>
                    <a:pt x="480314" y="165481"/>
                    <a:pt x="494538" y="179705"/>
                    <a:pt x="494538" y="197104"/>
                  </a:cubicBezTo>
                  <a:close/>
                  <a:moveTo>
                    <a:pt x="24638" y="460248"/>
                  </a:moveTo>
                  <a:lnTo>
                    <a:pt x="24638" y="197358"/>
                  </a:lnTo>
                  <a:cubicBezTo>
                    <a:pt x="24638" y="179832"/>
                    <a:pt x="38862" y="165735"/>
                    <a:pt x="56261" y="165735"/>
                  </a:cubicBezTo>
                  <a:lnTo>
                    <a:pt x="79629" y="165735"/>
                  </a:lnTo>
                  <a:lnTo>
                    <a:pt x="79629" y="491871"/>
                  </a:lnTo>
                  <a:lnTo>
                    <a:pt x="56388" y="491871"/>
                  </a:lnTo>
                  <a:cubicBezTo>
                    <a:pt x="38862" y="491871"/>
                    <a:pt x="24765" y="477647"/>
                    <a:pt x="24765" y="460248"/>
                  </a:cubicBezTo>
                  <a:moveTo>
                    <a:pt x="462788" y="140970"/>
                  </a:moveTo>
                  <a:lnTo>
                    <a:pt x="56388" y="140970"/>
                  </a:lnTo>
                  <a:cubicBezTo>
                    <a:pt x="25273" y="140970"/>
                    <a:pt x="0" y="166243"/>
                    <a:pt x="0" y="197358"/>
                  </a:cubicBezTo>
                  <a:lnTo>
                    <a:pt x="0" y="460248"/>
                  </a:lnTo>
                  <a:cubicBezTo>
                    <a:pt x="0" y="491363"/>
                    <a:pt x="25273" y="516509"/>
                    <a:pt x="56388" y="516509"/>
                  </a:cubicBezTo>
                  <a:lnTo>
                    <a:pt x="462788" y="516509"/>
                  </a:lnTo>
                  <a:cubicBezTo>
                    <a:pt x="493903" y="516509"/>
                    <a:pt x="519176" y="491236"/>
                    <a:pt x="519176" y="460248"/>
                  </a:cubicBezTo>
                  <a:lnTo>
                    <a:pt x="519176" y="197358"/>
                  </a:lnTo>
                  <a:cubicBezTo>
                    <a:pt x="519176" y="166243"/>
                    <a:pt x="493903" y="141097"/>
                    <a:pt x="462788" y="141097"/>
                  </a:cubicBezTo>
                  <a:moveTo>
                    <a:pt x="975233" y="439420"/>
                  </a:moveTo>
                  <a:lnTo>
                    <a:pt x="1024890" y="439420"/>
                  </a:lnTo>
                  <a:lnTo>
                    <a:pt x="1024890" y="464058"/>
                  </a:lnTo>
                  <a:lnTo>
                    <a:pt x="975233" y="464058"/>
                  </a:lnTo>
                  <a:close/>
                  <a:moveTo>
                    <a:pt x="1297051" y="484124"/>
                  </a:moveTo>
                  <a:lnTo>
                    <a:pt x="703072" y="484124"/>
                  </a:lnTo>
                  <a:cubicBezTo>
                    <a:pt x="685546" y="484124"/>
                    <a:pt x="671449" y="469900"/>
                    <a:pt x="671449" y="452501"/>
                  </a:cubicBezTo>
                  <a:lnTo>
                    <a:pt x="671449" y="420624"/>
                  </a:lnTo>
                  <a:lnTo>
                    <a:pt x="1328801" y="420624"/>
                  </a:lnTo>
                  <a:lnTo>
                    <a:pt x="1328801" y="452247"/>
                  </a:lnTo>
                  <a:cubicBezTo>
                    <a:pt x="1328801" y="469773"/>
                    <a:pt x="1314577" y="483870"/>
                    <a:pt x="1297178" y="483870"/>
                  </a:cubicBezTo>
                  <a:moveTo>
                    <a:pt x="1064768" y="572008"/>
                  </a:moveTo>
                  <a:lnTo>
                    <a:pt x="935355" y="572008"/>
                  </a:lnTo>
                  <a:lnTo>
                    <a:pt x="935355" y="508635"/>
                  </a:lnTo>
                  <a:lnTo>
                    <a:pt x="1064768" y="508635"/>
                  </a:lnTo>
                  <a:close/>
                  <a:moveTo>
                    <a:pt x="703072" y="24638"/>
                  </a:moveTo>
                  <a:lnTo>
                    <a:pt x="1207897" y="24638"/>
                  </a:lnTo>
                  <a:lnTo>
                    <a:pt x="1140714" y="91821"/>
                  </a:lnTo>
                  <a:cubicBezTo>
                    <a:pt x="1139444" y="93091"/>
                    <a:pt x="1139444" y="94996"/>
                    <a:pt x="1140714" y="96139"/>
                  </a:cubicBezTo>
                  <a:lnTo>
                    <a:pt x="1142873" y="97028"/>
                  </a:lnTo>
                  <a:lnTo>
                    <a:pt x="1145032" y="96139"/>
                  </a:lnTo>
                  <a:lnTo>
                    <a:pt x="1216533" y="24638"/>
                  </a:lnTo>
                  <a:lnTo>
                    <a:pt x="1249553" y="24638"/>
                  </a:lnTo>
                  <a:lnTo>
                    <a:pt x="1140587" y="133604"/>
                  </a:lnTo>
                  <a:cubicBezTo>
                    <a:pt x="1139317" y="134747"/>
                    <a:pt x="1139317" y="136779"/>
                    <a:pt x="1140587" y="137922"/>
                  </a:cubicBezTo>
                  <a:lnTo>
                    <a:pt x="1142746" y="138811"/>
                  </a:lnTo>
                  <a:lnTo>
                    <a:pt x="1144905" y="137922"/>
                  </a:lnTo>
                  <a:lnTo>
                    <a:pt x="1258189" y="24638"/>
                  </a:lnTo>
                  <a:lnTo>
                    <a:pt x="1296924" y="24638"/>
                  </a:lnTo>
                  <a:cubicBezTo>
                    <a:pt x="1314450" y="24638"/>
                    <a:pt x="1328547" y="38862"/>
                    <a:pt x="1328547" y="56261"/>
                  </a:cubicBezTo>
                  <a:lnTo>
                    <a:pt x="1328547" y="395986"/>
                  </a:lnTo>
                  <a:lnTo>
                    <a:pt x="671322" y="395986"/>
                  </a:lnTo>
                  <a:lnTo>
                    <a:pt x="671322" y="56261"/>
                  </a:lnTo>
                  <a:cubicBezTo>
                    <a:pt x="671322" y="38735"/>
                    <a:pt x="685546" y="24638"/>
                    <a:pt x="702945" y="24638"/>
                  </a:cubicBezTo>
                  <a:moveTo>
                    <a:pt x="1297051" y="0"/>
                  </a:moveTo>
                  <a:lnTo>
                    <a:pt x="703072" y="0"/>
                  </a:lnTo>
                  <a:cubicBezTo>
                    <a:pt x="671957" y="0"/>
                    <a:pt x="646811" y="25273"/>
                    <a:pt x="646811" y="56261"/>
                  </a:cubicBezTo>
                  <a:lnTo>
                    <a:pt x="646811" y="452374"/>
                  </a:lnTo>
                  <a:cubicBezTo>
                    <a:pt x="646811" y="483489"/>
                    <a:pt x="672084" y="508762"/>
                    <a:pt x="703072" y="508762"/>
                  </a:cubicBezTo>
                  <a:lnTo>
                    <a:pt x="910717" y="508762"/>
                  </a:lnTo>
                  <a:lnTo>
                    <a:pt x="910717" y="572135"/>
                  </a:lnTo>
                  <a:lnTo>
                    <a:pt x="839851" y="572135"/>
                  </a:lnTo>
                  <a:lnTo>
                    <a:pt x="839851" y="596773"/>
                  </a:lnTo>
                  <a:lnTo>
                    <a:pt x="1160272" y="596773"/>
                  </a:lnTo>
                  <a:lnTo>
                    <a:pt x="1160272" y="572008"/>
                  </a:lnTo>
                  <a:lnTo>
                    <a:pt x="1089406" y="572008"/>
                  </a:lnTo>
                  <a:lnTo>
                    <a:pt x="1089406" y="508635"/>
                  </a:lnTo>
                  <a:lnTo>
                    <a:pt x="1297178" y="508635"/>
                  </a:lnTo>
                  <a:cubicBezTo>
                    <a:pt x="1328293" y="508635"/>
                    <a:pt x="1353439" y="483362"/>
                    <a:pt x="1353439" y="452247"/>
                  </a:cubicBezTo>
                  <a:lnTo>
                    <a:pt x="1353439" y="56261"/>
                  </a:lnTo>
                  <a:cubicBezTo>
                    <a:pt x="1353439" y="25146"/>
                    <a:pt x="1328166" y="0"/>
                    <a:pt x="1297178" y="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386750E7-5ED8-532E-6D97-07C6BAD25FD6}"/>
              </a:ext>
            </a:extLst>
          </p:cNvPr>
          <p:cNvGrpSpPr>
            <a:grpSpLocks noChangeAspect="1"/>
          </p:cNvGrpSpPr>
          <p:nvPr userDrawn="1"/>
        </p:nvGrpSpPr>
        <p:grpSpPr>
          <a:xfrm rot="14760">
            <a:off x="15448578" y="17005811"/>
            <a:ext cx="4005272" cy="3441202"/>
            <a:chOff x="0" y="0"/>
            <a:chExt cx="5340363" cy="4588269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FC82D15-C26E-46FC-674E-E23BBA834DA4}"/>
                </a:ext>
              </a:extLst>
            </p:cNvPr>
            <p:cNvSpPr/>
            <p:nvPr/>
          </p:nvSpPr>
          <p:spPr>
            <a:xfrm>
              <a:off x="0" y="0"/>
              <a:ext cx="5340350" cy="4588256"/>
            </a:xfrm>
            <a:custGeom>
              <a:avLst/>
              <a:gdLst/>
              <a:ahLst/>
              <a:cxnLst/>
              <a:rect l="l" t="t" r="r" b="b"/>
              <a:pathLst>
                <a:path w="5340350" h="4588256">
                  <a:moveTo>
                    <a:pt x="0" y="22860"/>
                  </a:moveTo>
                  <a:lnTo>
                    <a:pt x="19558" y="4588256"/>
                  </a:lnTo>
                  <a:lnTo>
                    <a:pt x="5340350" y="4588256"/>
                  </a:lnTo>
                  <a:lnTo>
                    <a:pt x="5340350" y="0"/>
                  </a:lnTo>
                  <a:close/>
                </a:path>
              </a:pathLst>
            </a:custGeom>
            <a:blipFill>
              <a:blip r:embed="rId5"/>
              <a:stretch>
                <a:fillRect l="-1775" t="-29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1D220BB9-3401-8E84-DC2A-7C14000BD263}"/>
              </a:ext>
            </a:extLst>
          </p:cNvPr>
          <p:cNvGrpSpPr>
            <a:grpSpLocks noChangeAspect="1"/>
          </p:cNvGrpSpPr>
          <p:nvPr userDrawn="1"/>
        </p:nvGrpSpPr>
        <p:grpSpPr>
          <a:xfrm rot="15480">
            <a:off x="19437325" y="17013355"/>
            <a:ext cx="453123" cy="6872278"/>
            <a:chOff x="0" y="0"/>
            <a:chExt cx="604164" cy="9163037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7E26D9E1-8725-76A1-97FF-480BECFFE675}"/>
                </a:ext>
              </a:extLst>
            </p:cNvPr>
            <p:cNvSpPr/>
            <p:nvPr/>
          </p:nvSpPr>
          <p:spPr>
            <a:xfrm>
              <a:off x="0" y="0"/>
              <a:ext cx="604139" cy="9163050"/>
            </a:xfrm>
            <a:custGeom>
              <a:avLst/>
              <a:gdLst/>
              <a:ahLst/>
              <a:cxnLst/>
              <a:rect l="l" t="t" r="r" b="b"/>
              <a:pathLst>
                <a:path w="604139" h="9163050">
                  <a:moveTo>
                    <a:pt x="0" y="2667"/>
                  </a:moveTo>
                  <a:lnTo>
                    <a:pt x="1778" y="8801354"/>
                  </a:lnTo>
                  <a:lnTo>
                    <a:pt x="593344" y="8798687"/>
                  </a:lnTo>
                  <a:lnTo>
                    <a:pt x="594995" y="9163050"/>
                  </a:lnTo>
                  <a:cubicBezTo>
                    <a:pt x="600583" y="9119743"/>
                    <a:pt x="603758" y="9075674"/>
                    <a:pt x="604139" y="9030970"/>
                  </a:cubicBezTo>
                  <a:lnTo>
                    <a:pt x="602361" y="0"/>
                  </a:lnTo>
                  <a:close/>
                </a:path>
              </a:pathLst>
            </a:custGeom>
            <a:blipFill>
              <a:blip r:embed="rId6"/>
              <a:stretch>
                <a:fillRect l="-2" t="-117" r="-1923" b="-1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2A799DA3-A864-4CA3-7EE8-E326EC1E30EC}"/>
              </a:ext>
            </a:extLst>
          </p:cNvPr>
          <p:cNvGrpSpPr>
            <a:grpSpLocks noChangeAspect="1"/>
          </p:cNvGrpSpPr>
          <p:nvPr userDrawn="1"/>
        </p:nvGrpSpPr>
        <p:grpSpPr>
          <a:xfrm rot="14760">
            <a:off x="15363282" y="20438335"/>
            <a:ext cx="4076376" cy="3183731"/>
            <a:chOff x="0" y="0"/>
            <a:chExt cx="5435168" cy="4244975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7780BB17-79B2-316A-9BA6-A2AC1B6F6F3C}"/>
                </a:ext>
              </a:extLst>
            </p:cNvPr>
            <p:cNvSpPr/>
            <p:nvPr/>
          </p:nvSpPr>
          <p:spPr>
            <a:xfrm>
              <a:off x="0" y="0"/>
              <a:ext cx="5435219" cy="4244975"/>
            </a:xfrm>
            <a:custGeom>
              <a:avLst/>
              <a:gdLst/>
              <a:ahLst/>
              <a:cxnLst/>
              <a:rect l="l" t="t" r="r" b="b"/>
              <a:pathLst>
                <a:path w="5435219" h="4244975">
                  <a:moveTo>
                    <a:pt x="114427" y="0"/>
                  </a:moveTo>
                  <a:lnTo>
                    <a:pt x="128905" y="3374517"/>
                  </a:lnTo>
                  <a:lnTo>
                    <a:pt x="0" y="3375025"/>
                  </a:lnTo>
                  <a:lnTo>
                    <a:pt x="0" y="3512566"/>
                  </a:lnTo>
                  <a:lnTo>
                    <a:pt x="0" y="4244975"/>
                  </a:lnTo>
                  <a:lnTo>
                    <a:pt x="5435092" y="4221734"/>
                  </a:lnTo>
                  <a:lnTo>
                    <a:pt x="5435092" y="2855468"/>
                  </a:lnTo>
                  <a:lnTo>
                    <a:pt x="5435219" y="0"/>
                  </a:lnTo>
                  <a:lnTo>
                    <a:pt x="114427" y="0"/>
                  </a:lnTo>
                  <a:close/>
                </a:path>
              </a:pathLst>
            </a:custGeom>
            <a:blipFill>
              <a:blip r:embed="rId7"/>
              <a:stretch>
                <a:fillRect b="-826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6">
            <a:extLst>
              <a:ext uri="{FF2B5EF4-FFF2-40B4-BE49-F238E27FC236}">
                <a16:creationId xmlns:a16="http://schemas.microsoft.com/office/drawing/2014/main" id="{911A266C-3A18-BDE9-05CE-51FD9D78A55A}"/>
              </a:ext>
            </a:extLst>
          </p:cNvPr>
          <p:cNvGrpSpPr>
            <a:grpSpLocks noChangeAspect="1"/>
          </p:cNvGrpSpPr>
          <p:nvPr userDrawn="1"/>
        </p:nvGrpSpPr>
        <p:grpSpPr>
          <a:xfrm rot="14760">
            <a:off x="14462522" y="22958955"/>
            <a:ext cx="903799" cy="656311"/>
            <a:chOff x="0" y="0"/>
            <a:chExt cx="1205065" cy="875081"/>
          </a:xfrm>
        </p:grpSpPr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C81989F-FEA7-C75B-4980-7364A33AB9D0}"/>
                </a:ext>
              </a:extLst>
            </p:cNvPr>
            <p:cNvSpPr/>
            <p:nvPr/>
          </p:nvSpPr>
          <p:spPr>
            <a:xfrm>
              <a:off x="0" y="0"/>
              <a:ext cx="1205103" cy="875030"/>
            </a:xfrm>
            <a:custGeom>
              <a:avLst/>
              <a:gdLst/>
              <a:ahLst/>
              <a:cxnLst/>
              <a:rect l="l" t="t" r="r" b="b"/>
              <a:pathLst>
                <a:path w="1205103" h="875030">
                  <a:moveTo>
                    <a:pt x="0" y="5207"/>
                  </a:moveTo>
                  <a:lnTo>
                    <a:pt x="0" y="875030"/>
                  </a:lnTo>
                  <a:lnTo>
                    <a:pt x="1205103" y="869823"/>
                  </a:lnTo>
                  <a:lnTo>
                    <a:pt x="1205103" y="307467"/>
                  </a:lnTo>
                  <a:lnTo>
                    <a:pt x="1205103" y="0"/>
                  </a:lnTo>
                  <a:close/>
                </a:path>
              </a:pathLst>
            </a:custGeom>
            <a:blipFill>
              <a:blip r:embed="rId8"/>
              <a:stretch>
                <a:fillRect l="-953" t="-58078" r="2" b="-3952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id="{02EAF1B9-AF81-2F7E-0CEE-09F8DCB3DCA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501289" y="13079606"/>
            <a:ext cx="5416591" cy="1319908"/>
            <a:chOff x="0" y="0"/>
            <a:chExt cx="7222122" cy="1759877"/>
          </a:xfrm>
        </p:grpSpPr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036ACC8C-032A-C3FD-0365-F2418B3800F0}"/>
                </a:ext>
              </a:extLst>
            </p:cNvPr>
            <p:cNvSpPr/>
            <p:nvPr/>
          </p:nvSpPr>
          <p:spPr>
            <a:xfrm>
              <a:off x="0" y="0"/>
              <a:ext cx="7222744" cy="1759839"/>
            </a:xfrm>
            <a:custGeom>
              <a:avLst/>
              <a:gdLst/>
              <a:ahLst/>
              <a:cxnLst/>
              <a:rect l="l" t="t" r="r" b="b"/>
              <a:pathLst>
                <a:path w="7222744" h="1759839">
                  <a:moveTo>
                    <a:pt x="1082167" y="0"/>
                  </a:moveTo>
                  <a:cubicBezTo>
                    <a:pt x="488823" y="254"/>
                    <a:pt x="4699" y="481711"/>
                    <a:pt x="2159" y="1075817"/>
                  </a:cubicBezTo>
                  <a:lnTo>
                    <a:pt x="0" y="1574546"/>
                  </a:lnTo>
                  <a:lnTo>
                    <a:pt x="653796" y="1574546"/>
                  </a:lnTo>
                  <a:cubicBezTo>
                    <a:pt x="826770" y="1574546"/>
                    <a:pt x="983234" y="1645539"/>
                    <a:pt x="1095502" y="1759839"/>
                  </a:cubicBezTo>
                  <a:lnTo>
                    <a:pt x="7219315" y="1759839"/>
                  </a:lnTo>
                  <a:lnTo>
                    <a:pt x="7222109" y="1105662"/>
                  </a:lnTo>
                  <a:lnTo>
                    <a:pt x="7222109" y="1103376"/>
                  </a:lnTo>
                  <a:cubicBezTo>
                    <a:pt x="7222744" y="509143"/>
                    <a:pt x="6740906" y="24257"/>
                    <a:pt x="6146292" y="21717"/>
                  </a:cubicBezTo>
                  <a:lnTo>
                    <a:pt x="1082548" y="0"/>
                  </a:lnTo>
                  <a:close/>
                </a:path>
              </a:pathLst>
            </a:custGeom>
            <a:blipFill>
              <a:blip r:embed="rId9"/>
              <a:stretch>
                <a:fillRect l="-148" t="-492" r="-141" b="-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0">
            <a:extLst>
              <a:ext uri="{FF2B5EF4-FFF2-40B4-BE49-F238E27FC236}">
                <a16:creationId xmlns:a16="http://schemas.microsoft.com/office/drawing/2014/main" id="{0A822780-7460-04F9-57C0-B177BAAC5E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309990" y="14386836"/>
            <a:ext cx="4605833" cy="447751"/>
            <a:chOff x="0" y="0"/>
            <a:chExt cx="6141110" cy="597002"/>
          </a:xfrm>
        </p:grpSpPr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7738100F-7A97-54EF-1300-132C704CF6BA}"/>
                </a:ext>
              </a:extLst>
            </p:cNvPr>
            <p:cNvSpPr/>
            <p:nvPr/>
          </p:nvSpPr>
          <p:spPr>
            <a:xfrm>
              <a:off x="0" y="0"/>
              <a:ext cx="6141085" cy="597027"/>
            </a:xfrm>
            <a:custGeom>
              <a:avLst/>
              <a:gdLst/>
              <a:ahLst/>
              <a:cxnLst/>
              <a:rect l="l" t="t" r="r" b="b"/>
              <a:pathLst>
                <a:path w="6141085" h="597027">
                  <a:moveTo>
                    <a:pt x="0" y="0"/>
                  </a:moveTo>
                  <a:cubicBezTo>
                    <a:pt x="119761" y="112903"/>
                    <a:pt x="194564" y="272923"/>
                    <a:pt x="194564" y="450596"/>
                  </a:cubicBezTo>
                  <a:lnTo>
                    <a:pt x="194564" y="597027"/>
                  </a:lnTo>
                  <a:lnTo>
                    <a:pt x="6138545" y="597027"/>
                  </a:lnTo>
                  <a:lnTo>
                    <a:pt x="6141085" y="0"/>
                  </a:lnTo>
                  <a:close/>
                </a:path>
              </a:pathLst>
            </a:custGeom>
            <a:blipFill>
              <a:blip r:embed="rId10"/>
              <a:stretch>
                <a:fillRect l="-7919" r="-211" b="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2">
            <a:extLst>
              <a:ext uri="{FF2B5EF4-FFF2-40B4-BE49-F238E27FC236}">
                <a16:creationId xmlns:a16="http://schemas.microsoft.com/office/drawing/2014/main" id="{56F62C30-042B-38F2-8EB6-5822CAA9FE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455903" y="14821929"/>
            <a:ext cx="4458052" cy="2192474"/>
            <a:chOff x="0" y="0"/>
            <a:chExt cx="5944070" cy="2923299"/>
          </a:xfrm>
        </p:grpSpPr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900FC57E-5433-1616-4BDC-4CFFBB8315D9}"/>
                </a:ext>
              </a:extLst>
            </p:cNvPr>
            <p:cNvSpPr/>
            <p:nvPr/>
          </p:nvSpPr>
          <p:spPr>
            <a:xfrm>
              <a:off x="0" y="0"/>
              <a:ext cx="5944108" cy="2923286"/>
            </a:xfrm>
            <a:custGeom>
              <a:avLst/>
              <a:gdLst/>
              <a:ahLst/>
              <a:cxnLst/>
              <a:rect l="l" t="t" r="r" b="b"/>
              <a:pathLst>
                <a:path w="5944108" h="2923286">
                  <a:moveTo>
                    <a:pt x="0" y="0"/>
                  </a:moveTo>
                  <a:lnTo>
                    <a:pt x="0" y="2923286"/>
                  </a:lnTo>
                  <a:lnTo>
                    <a:pt x="5931535" y="2923286"/>
                  </a:lnTo>
                  <a:lnTo>
                    <a:pt x="5944108" y="0"/>
                  </a:lnTo>
                  <a:close/>
                </a:path>
              </a:pathLst>
            </a:custGeom>
            <a:blipFill>
              <a:blip r:embed="rId11"/>
              <a:stretch>
                <a:fillRect l="-1316" r="-259" b="-38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4">
            <a:extLst>
              <a:ext uri="{FF2B5EF4-FFF2-40B4-BE49-F238E27FC236}">
                <a16:creationId xmlns:a16="http://schemas.microsoft.com/office/drawing/2014/main" id="{FF69CD93-4D38-CF20-6DD7-725CB0872D1E}"/>
              </a:ext>
            </a:extLst>
          </p:cNvPr>
          <p:cNvGrpSpPr>
            <a:grpSpLocks noChangeAspect="1"/>
          </p:cNvGrpSpPr>
          <p:nvPr userDrawn="1"/>
        </p:nvGrpSpPr>
        <p:grpSpPr>
          <a:xfrm rot="15300">
            <a:off x="14486877" y="14259335"/>
            <a:ext cx="983428" cy="6475305"/>
            <a:chOff x="0" y="0"/>
            <a:chExt cx="1311237" cy="8633739"/>
          </a:xfrm>
        </p:grpSpPr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81093D45-AC3F-EEE0-F5F4-8C3360F74183}"/>
                </a:ext>
              </a:extLst>
            </p:cNvPr>
            <p:cNvSpPr/>
            <p:nvPr/>
          </p:nvSpPr>
          <p:spPr>
            <a:xfrm>
              <a:off x="0" y="0"/>
              <a:ext cx="1311275" cy="8633714"/>
            </a:xfrm>
            <a:custGeom>
              <a:avLst/>
              <a:gdLst/>
              <a:ahLst/>
              <a:cxnLst/>
              <a:rect l="l" t="t" r="r" b="b"/>
              <a:pathLst>
                <a:path w="1311275" h="8633714">
                  <a:moveTo>
                    <a:pt x="0" y="4445"/>
                  </a:moveTo>
                  <a:lnTo>
                    <a:pt x="1397" y="8633714"/>
                  </a:lnTo>
                  <a:lnTo>
                    <a:pt x="1311275" y="8627872"/>
                  </a:lnTo>
                  <a:lnTo>
                    <a:pt x="1275588" y="617728"/>
                  </a:lnTo>
                  <a:cubicBezTo>
                    <a:pt x="1274064" y="275971"/>
                    <a:pt x="995680" y="0"/>
                    <a:pt x="653796" y="1524"/>
                  </a:cubicBezTo>
                  <a:close/>
                </a:path>
              </a:pathLst>
            </a:custGeom>
            <a:blipFill>
              <a:blip r:embed="rId12"/>
              <a:stretch>
                <a:fillRect l="-448" t="-64" r="-594" b="-9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26">
            <a:extLst>
              <a:ext uri="{FF2B5EF4-FFF2-40B4-BE49-F238E27FC236}">
                <a16:creationId xmlns:a16="http://schemas.microsoft.com/office/drawing/2014/main" id="{2B7CEF32-81B9-5078-4951-2DBC267477C2}"/>
              </a:ext>
            </a:extLst>
          </p:cNvPr>
          <p:cNvGrpSpPr>
            <a:grpSpLocks noChangeAspect="1"/>
          </p:cNvGrpSpPr>
          <p:nvPr userDrawn="1"/>
        </p:nvGrpSpPr>
        <p:grpSpPr>
          <a:xfrm rot="14760">
            <a:off x="14468704" y="20730324"/>
            <a:ext cx="991972" cy="2232727"/>
            <a:chOff x="0" y="0"/>
            <a:chExt cx="1322629" cy="2976969"/>
          </a:xfrm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A540FDEF-FDEF-6120-6855-98601DEA5AB8}"/>
                </a:ext>
              </a:extLst>
            </p:cNvPr>
            <p:cNvSpPr/>
            <p:nvPr/>
          </p:nvSpPr>
          <p:spPr>
            <a:xfrm>
              <a:off x="0" y="0"/>
              <a:ext cx="1322578" cy="2977007"/>
            </a:xfrm>
            <a:custGeom>
              <a:avLst/>
              <a:gdLst/>
              <a:ahLst/>
              <a:cxnLst/>
              <a:rect l="l" t="t" r="r" b="b"/>
              <a:pathLst>
                <a:path w="1322578" h="2977007">
                  <a:moveTo>
                    <a:pt x="0" y="5588"/>
                  </a:moveTo>
                  <a:lnTo>
                    <a:pt x="0" y="2977007"/>
                  </a:lnTo>
                  <a:lnTo>
                    <a:pt x="1322578" y="2971292"/>
                  </a:lnTo>
                  <a:lnTo>
                    <a:pt x="1309878" y="0"/>
                  </a:lnTo>
                  <a:close/>
                </a:path>
              </a:pathLst>
            </a:custGeom>
            <a:blipFill>
              <a:blip r:embed="rId13"/>
              <a:stretch>
                <a:fillRect l="-443" t="-112" r="-483" b="-15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Freeform 28">
            <a:extLst>
              <a:ext uri="{FF2B5EF4-FFF2-40B4-BE49-F238E27FC236}">
                <a16:creationId xmlns:a16="http://schemas.microsoft.com/office/drawing/2014/main" id="{E59E7FD4-6A2F-AE33-6736-1CC684256BB2}"/>
              </a:ext>
            </a:extLst>
          </p:cNvPr>
          <p:cNvSpPr/>
          <p:nvPr userDrawn="1"/>
        </p:nvSpPr>
        <p:spPr>
          <a:xfrm>
            <a:off x="14491754" y="13079606"/>
            <a:ext cx="5426135" cy="481098"/>
          </a:xfrm>
          <a:custGeom>
            <a:avLst/>
            <a:gdLst/>
            <a:ahLst/>
            <a:cxnLst/>
            <a:rect l="l" t="t" r="r" b="b"/>
            <a:pathLst>
              <a:path w="5426135" h="481098">
                <a:moveTo>
                  <a:pt x="0" y="0"/>
                </a:moveTo>
                <a:lnTo>
                  <a:pt x="5426135" y="0"/>
                </a:lnTo>
                <a:lnTo>
                  <a:pt x="5426135" y="481098"/>
                </a:lnTo>
                <a:lnTo>
                  <a:pt x="0" y="4810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29">
            <a:extLst>
              <a:ext uri="{FF2B5EF4-FFF2-40B4-BE49-F238E27FC236}">
                <a16:creationId xmlns:a16="http://schemas.microsoft.com/office/drawing/2014/main" id="{6F6257AC-DC83-98A4-A674-0F1CFE44BE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460484" y="23613323"/>
            <a:ext cx="5407657" cy="974255"/>
            <a:chOff x="0" y="0"/>
            <a:chExt cx="7210209" cy="1299007"/>
          </a:xfrm>
        </p:grpSpPr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71D69981-F769-20DF-F4D0-2C34E5A4B9AA}"/>
                </a:ext>
              </a:extLst>
            </p:cNvPr>
            <p:cNvSpPr/>
            <p:nvPr/>
          </p:nvSpPr>
          <p:spPr>
            <a:xfrm>
              <a:off x="-635" y="0"/>
              <a:ext cx="7210552" cy="1298956"/>
            </a:xfrm>
            <a:custGeom>
              <a:avLst/>
              <a:gdLst/>
              <a:ahLst/>
              <a:cxnLst/>
              <a:rect l="l" t="t" r="r" b="b"/>
              <a:pathLst>
                <a:path w="7210552" h="1298956">
                  <a:moveTo>
                    <a:pt x="1524" y="0"/>
                  </a:moveTo>
                  <a:lnTo>
                    <a:pt x="635" y="193294"/>
                  </a:lnTo>
                  <a:lnTo>
                    <a:pt x="635" y="195580"/>
                  </a:lnTo>
                  <a:cubicBezTo>
                    <a:pt x="0" y="789813"/>
                    <a:pt x="481838" y="1274699"/>
                    <a:pt x="1076452" y="1277239"/>
                  </a:cubicBezTo>
                  <a:lnTo>
                    <a:pt x="6135497" y="1298956"/>
                  </a:lnTo>
                  <a:lnTo>
                    <a:pt x="6140450" y="1298956"/>
                  </a:lnTo>
                  <a:cubicBezTo>
                    <a:pt x="6197092" y="1298956"/>
                    <a:pt x="6252845" y="1294511"/>
                    <a:pt x="6307201" y="1286129"/>
                  </a:cubicBezTo>
                  <a:lnTo>
                    <a:pt x="6310376" y="1285621"/>
                  </a:lnTo>
                  <a:lnTo>
                    <a:pt x="6310884" y="1285494"/>
                  </a:lnTo>
                  <a:lnTo>
                    <a:pt x="6311138" y="1285494"/>
                  </a:lnTo>
                  <a:lnTo>
                    <a:pt x="6312662" y="1285240"/>
                  </a:lnTo>
                  <a:lnTo>
                    <a:pt x="6313424" y="1285113"/>
                  </a:lnTo>
                  <a:lnTo>
                    <a:pt x="6314186" y="1284986"/>
                  </a:lnTo>
                  <a:lnTo>
                    <a:pt x="6314567" y="1284986"/>
                  </a:lnTo>
                  <a:lnTo>
                    <a:pt x="6316726" y="1284605"/>
                  </a:lnTo>
                  <a:lnTo>
                    <a:pt x="6317488" y="1284478"/>
                  </a:lnTo>
                  <a:lnTo>
                    <a:pt x="6317869" y="1284351"/>
                  </a:lnTo>
                  <a:lnTo>
                    <a:pt x="6319139" y="1284097"/>
                  </a:lnTo>
                  <a:lnTo>
                    <a:pt x="6319774" y="1283970"/>
                  </a:lnTo>
                  <a:lnTo>
                    <a:pt x="6320790" y="1283843"/>
                  </a:lnTo>
                  <a:lnTo>
                    <a:pt x="6321171" y="1283716"/>
                  </a:lnTo>
                  <a:lnTo>
                    <a:pt x="6322314" y="1283462"/>
                  </a:lnTo>
                  <a:lnTo>
                    <a:pt x="6322822" y="1283335"/>
                  </a:lnTo>
                  <a:lnTo>
                    <a:pt x="6323838" y="1283208"/>
                  </a:lnTo>
                  <a:lnTo>
                    <a:pt x="6324346" y="1283081"/>
                  </a:lnTo>
                  <a:lnTo>
                    <a:pt x="6338189" y="1280668"/>
                  </a:lnTo>
                  <a:lnTo>
                    <a:pt x="6344920" y="1279398"/>
                  </a:lnTo>
                  <a:lnTo>
                    <a:pt x="6345936" y="1279144"/>
                  </a:lnTo>
                  <a:lnTo>
                    <a:pt x="6345936" y="1279144"/>
                  </a:lnTo>
                  <a:lnTo>
                    <a:pt x="6347841" y="1278763"/>
                  </a:lnTo>
                  <a:lnTo>
                    <a:pt x="6348856" y="1278636"/>
                  </a:lnTo>
                  <a:lnTo>
                    <a:pt x="6348856" y="1278636"/>
                  </a:lnTo>
                  <a:lnTo>
                    <a:pt x="6348856" y="1278636"/>
                  </a:lnTo>
                  <a:cubicBezTo>
                    <a:pt x="6797929" y="1190244"/>
                    <a:pt x="7148448" y="822706"/>
                    <a:pt x="7210552" y="364236"/>
                  </a:cubicBezTo>
                  <a:lnTo>
                    <a:pt x="7210552" y="0"/>
                  </a:lnTo>
                  <a:close/>
                </a:path>
              </a:pathLst>
            </a:custGeom>
            <a:blipFill>
              <a:blip r:embed="rId16"/>
              <a:stretch>
                <a:fillRect l="-175" t="-519" r="-128" b="-50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Freeform 31">
            <a:extLst>
              <a:ext uri="{FF2B5EF4-FFF2-40B4-BE49-F238E27FC236}">
                <a16:creationId xmlns:a16="http://schemas.microsoft.com/office/drawing/2014/main" id="{5EC65D32-2206-A605-E6E9-FC9AB236D848}"/>
              </a:ext>
            </a:extLst>
          </p:cNvPr>
          <p:cNvSpPr/>
          <p:nvPr userDrawn="1"/>
        </p:nvSpPr>
        <p:spPr>
          <a:xfrm>
            <a:off x="10972800" y="29616397"/>
            <a:ext cx="25403" cy="1054103"/>
          </a:xfrm>
          <a:custGeom>
            <a:avLst/>
            <a:gdLst/>
            <a:ahLst/>
            <a:cxnLst/>
            <a:rect l="l" t="t" r="r" b="b"/>
            <a:pathLst>
              <a:path w="25403" h="1054103">
                <a:moveTo>
                  <a:pt x="0" y="0"/>
                </a:moveTo>
                <a:lnTo>
                  <a:pt x="25403" y="0"/>
                </a:lnTo>
                <a:lnTo>
                  <a:pt x="25403" y="1054103"/>
                </a:lnTo>
                <a:lnTo>
                  <a:pt x="0" y="105410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3">
            <a:extLst>
              <a:ext uri="{FF2B5EF4-FFF2-40B4-BE49-F238E27FC236}">
                <a16:creationId xmlns:a16="http://schemas.microsoft.com/office/drawing/2014/main" id="{2BE01C39-517A-44A0-5E21-F22EAB004A25}"/>
              </a:ext>
            </a:extLst>
          </p:cNvPr>
          <p:cNvSpPr/>
          <p:nvPr userDrawn="1"/>
        </p:nvSpPr>
        <p:spPr>
          <a:xfrm>
            <a:off x="15457894" y="25509369"/>
            <a:ext cx="1515875" cy="1515875"/>
          </a:xfrm>
          <a:custGeom>
            <a:avLst/>
            <a:gdLst/>
            <a:ahLst/>
            <a:cxnLst/>
            <a:rect l="l" t="t" r="r" b="b"/>
            <a:pathLst>
              <a:path w="1515875" h="1515875">
                <a:moveTo>
                  <a:pt x="0" y="0"/>
                </a:moveTo>
                <a:lnTo>
                  <a:pt x="1515875" y="0"/>
                </a:lnTo>
                <a:lnTo>
                  <a:pt x="1515875" y="1515875"/>
                </a:lnTo>
                <a:lnTo>
                  <a:pt x="0" y="15158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4">
            <a:extLst>
              <a:ext uri="{FF2B5EF4-FFF2-40B4-BE49-F238E27FC236}">
                <a16:creationId xmlns:a16="http://schemas.microsoft.com/office/drawing/2014/main" id="{FF995208-EDDB-482A-B798-58397B1DDAE3}"/>
              </a:ext>
            </a:extLst>
          </p:cNvPr>
          <p:cNvSpPr/>
          <p:nvPr userDrawn="1"/>
        </p:nvSpPr>
        <p:spPr>
          <a:xfrm>
            <a:off x="14166999" y="12786484"/>
            <a:ext cx="6044375" cy="12094207"/>
          </a:xfrm>
          <a:custGeom>
            <a:avLst/>
            <a:gdLst/>
            <a:ahLst/>
            <a:cxnLst/>
            <a:rect l="l" t="t" r="r" b="b"/>
            <a:pathLst>
              <a:path w="6044375" h="12094207">
                <a:moveTo>
                  <a:pt x="0" y="0"/>
                </a:moveTo>
                <a:lnTo>
                  <a:pt x="6044375" y="0"/>
                </a:lnTo>
                <a:lnTo>
                  <a:pt x="6044375" y="12094207"/>
                </a:lnTo>
                <a:lnTo>
                  <a:pt x="0" y="1209420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36">
            <a:extLst>
              <a:ext uri="{FF2B5EF4-FFF2-40B4-BE49-F238E27FC236}">
                <a16:creationId xmlns:a16="http://schemas.microsoft.com/office/drawing/2014/main" id="{B735FBE8-47B3-FF63-161E-4AA0FC736401}"/>
              </a:ext>
            </a:extLst>
          </p:cNvPr>
          <p:cNvSpPr/>
          <p:nvPr userDrawn="1"/>
        </p:nvSpPr>
        <p:spPr>
          <a:xfrm>
            <a:off x="6329864" y="29362403"/>
            <a:ext cx="3770484" cy="1611127"/>
          </a:xfrm>
          <a:custGeom>
            <a:avLst/>
            <a:gdLst/>
            <a:ahLst/>
            <a:cxnLst/>
            <a:rect l="l" t="t" r="r" b="b"/>
            <a:pathLst>
              <a:path w="3770484" h="1611127">
                <a:moveTo>
                  <a:pt x="0" y="0"/>
                </a:moveTo>
                <a:lnTo>
                  <a:pt x="3770484" y="0"/>
                </a:lnTo>
                <a:lnTo>
                  <a:pt x="3770484" y="1611127"/>
                </a:lnTo>
                <a:lnTo>
                  <a:pt x="0" y="161112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7AFDC045-9813-5531-F46E-DB2576824951}"/>
              </a:ext>
            </a:extLst>
          </p:cNvPr>
          <p:cNvSpPr txBox="1"/>
          <p:nvPr userDrawn="1"/>
        </p:nvSpPr>
        <p:spPr>
          <a:xfrm>
            <a:off x="6306007" y="31889071"/>
            <a:ext cx="9356112" cy="33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700" b="0" i="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00" b="0" i="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provided by your employer at no cost and is completely confidential. | </a:t>
            </a:r>
            <a:r>
              <a:rPr lang="en-US" sz="700" b="0" i="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00" b="0" i="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personalized for you—the info and features available to you may vary based on your benefits eligibility. </a:t>
            </a:r>
          </a:p>
          <a:p>
            <a:pPr algn="ctr">
              <a:lnSpc>
                <a:spcPts val="900"/>
              </a:lnSpc>
            </a:pPr>
            <a:r>
              <a:rPr lang="en-US" sz="700" b="0" i="0" spc="4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700" b="0" i="0" spc="4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00" b="0" i="0" spc="4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700" b="0" i="0" spc="4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700" b="0" i="0" spc="4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</a:t>
            </a:r>
          </a:p>
        </p:txBody>
      </p:sp>
      <p:sp>
        <p:nvSpPr>
          <p:cNvPr id="44" name="TextBox 39">
            <a:extLst>
              <a:ext uri="{FF2B5EF4-FFF2-40B4-BE49-F238E27FC236}">
                <a16:creationId xmlns:a16="http://schemas.microsoft.com/office/drawing/2014/main" id="{59D2464A-3EDE-9D6F-06DF-C8A617498F05}"/>
              </a:ext>
            </a:extLst>
          </p:cNvPr>
          <p:cNvSpPr txBox="1"/>
          <p:nvPr userDrawn="1"/>
        </p:nvSpPr>
        <p:spPr>
          <a:xfrm>
            <a:off x="4853847" y="23680288"/>
            <a:ext cx="7198450" cy="456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on desktop, mobile, and tablet</a:t>
            </a:r>
          </a:p>
        </p:txBody>
      </p:sp>
      <p:sp>
        <p:nvSpPr>
          <p:cNvPr id="45" name="TextBox 40">
            <a:extLst>
              <a:ext uri="{FF2B5EF4-FFF2-40B4-BE49-F238E27FC236}">
                <a16:creationId xmlns:a16="http://schemas.microsoft.com/office/drawing/2014/main" id="{EE594AB3-1A4D-1829-8262-652F3171491F}"/>
              </a:ext>
            </a:extLst>
          </p:cNvPr>
          <p:cNvSpPr txBox="1"/>
          <p:nvPr userDrawn="1"/>
        </p:nvSpPr>
        <p:spPr>
          <a:xfrm>
            <a:off x="2653493" y="14836321"/>
            <a:ext cx="11847795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8000" b="1" i="0" dirty="0">
                <a:solidFill>
                  <a:srgbClr val="0054A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47" name="TextBox 42">
            <a:extLst>
              <a:ext uri="{FF2B5EF4-FFF2-40B4-BE49-F238E27FC236}">
                <a16:creationId xmlns:a16="http://schemas.microsoft.com/office/drawing/2014/main" id="{26E253F9-54F5-1CF0-72F1-19470E4445CF}"/>
              </a:ext>
            </a:extLst>
          </p:cNvPr>
          <p:cNvSpPr txBox="1"/>
          <p:nvPr userDrawn="1"/>
        </p:nvSpPr>
        <p:spPr>
          <a:xfrm>
            <a:off x="2701214" y="17470574"/>
            <a:ext cx="10893619" cy="2963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000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30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brings your health plan benefits, providers, and healthcare spend together.</a:t>
            </a:r>
          </a:p>
          <a:p>
            <a:pPr algn="l">
              <a:lnSpc>
                <a:spcPts val="3850"/>
              </a:lnSpc>
            </a:pPr>
            <a:endParaRPr lang="en-US" sz="3000" b="0" i="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850"/>
              </a:lnSpc>
            </a:pPr>
            <a:r>
              <a:rPr lang="en-US" sz="3000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30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helps you navigate your benefits, find new providers, </a:t>
            </a:r>
          </a:p>
          <a:p>
            <a:pPr algn="l">
              <a:lnSpc>
                <a:spcPts val="3850"/>
              </a:lnSpc>
            </a:pPr>
            <a:r>
              <a:rPr lang="en-US" sz="30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view your claims all in one place. You can even see estimated costs to help you make informed decisions.</a:t>
            </a:r>
          </a:p>
        </p:txBody>
      </p:sp>
      <p:pic>
        <p:nvPicPr>
          <p:cNvPr id="50" name="Picture 49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387477D7-5CB5-9517-DF54-34AFAB922D4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25450666"/>
            <a:ext cx="1882588" cy="16258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AE83046D-DDC4-DD17-60ED-2EC8909CA571}"/>
              </a:ext>
            </a:extLst>
          </p:cNvPr>
          <p:cNvSpPr txBox="1"/>
          <p:nvPr/>
        </p:nvSpPr>
        <p:spPr>
          <a:xfrm>
            <a:off x="11430000" y="29946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41">
            <a:extLst>
              <a:ext uri="{FF2B5EF4-FFF2-40B4-BE49-F238E27FC236}">
                <a16:creationId xmlns:a16="http://schemas.microsoft.com/office/drawing/2014/main" id="{A9E3A75C-BF9C-92CB-DC49-5358868157D9}"/>
              </a:ext>
            </a:extLst>
          </p:cNvPr>
          <p:cNvSpPr txBox="1"/>
          <p:nvPr/>
        </p:nvSpPr>
        <p:spPr>
          <a:xfrm>
            <a:off x="5316742" y="21276006"/>
            <a:ext cx="8018258" cy="991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3200" b="1" i="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3200" b="1" i="0" spc="7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3200" b="1" i="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3200" b="1" i="0" spc="7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3200" b="1" i="0" spc="7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18A50E5-0405-9DB4-F85C-AFF3289D6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0848" y="20989371"/>
            <a:ext cx="1617660" cy="16176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17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FINAL_CL_CareGuidance_NOINC_Reg_Toolkit_Poster.pdf</dc:title>
  <cp:lastModifiedBy>Dori Shields</cp:lastModifiedBy>
  <cp:revision>4</cp:revision>
  <dcterms:created xsi:type="dcterms:W3CDTF">2006-08-16T00:00:00Z</dcterms:created>
  <dcterms:modified xsi:type="dcterms:W3CDTF">2024-07-09T19:54:11Z</dcterms:modified>
  <dc:identifier>DAFr6fEpMbU</dc:identifier>
</cp:coreProperties>
</file>