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09" autoAdjust="0"/>
    <p:restoredTop sz="94589" autoAdjust="0"/>
  </p:normalViewPr>
  <p:slideViewPr>
    <p:cSldViewPr>
      <p:cViewPr>
        <p:scale>
          <a:sx n="80" d="100"/>
          <a:sy n="80" d="100"/>
        </p:scale>
        <p:origin x="3240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jpeg"/><Relationship Id="rId12" Type="http://schemas.openxmlformats.org/officeDocument/2006/relationships/image" Target="../media/image10.svg"/><Relationship Id="rId17" Type="http://schemas.openxmlformats.org/officeDocument/2006/relationships/image" Target="../media/image15.svg"/><Relationship Id="rId2" Type="http://schemas.openxmlformats.org/officeDocument/2006/relationships/theme" Target="../theme/them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jpeg"/><Relationship Id="rId19" Type="http://schemas.openxmlformats.org/officeDocument/2006/relationships/image" Target="../media/image17.sv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22403D84-8D73-B28B-E225-5602B8324902}"/>
              </a:ext>
            </a:extLst>
          </p:cNvPr>
          <p:cNvSpPr/>
          <p:nvPr userDrawn="1"/>
        </p:nvSpPr>
        <p:spPr>
          <a:xfrm>
            <a:off x="-1" y="4398217"/>
            <a:ext cx="7781544" cy="4047884"/>
          </a:xfrm>
          <a:custGeom>
            <a:avLst/>
            <a:gdLst/>
            <a:ahLst/>
            <a:cxnLst/>
            <a:rect l="l" t="t" r="r" b="b"/>
            <a:pathLst>
              <a:path w="7769746" h="4017440">
                <a:moveTo>
                  <a:pt x="0" y="0"/>
                </a:moveTo>
                <a:lnTo>
                  <a:pt x="7769746" y="0"/>
                </a:lnTo>
                <a:lnTo>
                  <a:pt x="7769746" y="4017440"/>
                </a:lnTo>
                <a:lnTo>
                  <a:pt x="0" y="40174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3">
            <a:extLst>
              <a:ext uri="{FF2B5EF4-FFF2-40B4-BE49-F238E27FC236}">
                <a16:creationId xmlns:a16="http://schemas.microsoft.com/office/drawing/2014/main" id="{9340393A-6755-21D4-8B86-923A7AF467B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7772400" cy="4885134"/>
            <a:chOff x="0" y="0"/>
            <a:chExt cx="10363200" cy="6513512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2A0EFECD-A64D-C0E4-66BC-757078995D59}"/>
                </a:ext>
              </a:extLst>
            </p:cNvPr>
            <p:cNvSpPr/>
            <p:nvPr/>
          </p:nvSpPr>
          <p:spPr>
            <a:xfrm>
              <a:off x="0" y="0"/>
              <a:ext cx="10363200" cy="6513576"/>
            </a:xfrm>
            <a:custGeom>
              <a:avLst/>
              <a:gdLst/>
              <a:ahLst/>
              <a:cxnLst/>
              <a:rect l="l" t="t" r="r" b="b"/>
              <a:pathLst>
                <a:path w="10363200" h="6513576">
                  <a:moveTo>
                    <a:pt x="0" y="0"/>
                  </a:moveTo>
                  <a:lnTo>
                    <a:pt x="0" y="6513449"/>
                  </a:lnTo>
                  <a:lnTo>
                    <a:pt x="766445" y="6513449"/>
                  </a:lnTo>
                  <a:lnTo>
                    <a:pt x="766445" y="4973701"/>
                  </a:lnTo>
                  <a:cubicBezTo>
                    <a:pt x="766445" y="4839081"/>
                    <a:pt x="875665" y="4729861"/>
                    <a:pt x="1010285" y="4729861"/>
                  </a:cubicBezTo>
                  <a:lnTo>
                    <a:pt x="7116953" y="4729861"/>
                  </a:lnTo>
                  <a:lnTo>
                    <a:pt x="7117461" y="4623816"/>
                  </a:lnTo>
                  <a:cubicBezTo>
                    <a:pt x="7118350" y="4426458"/>
                    <a:pt x="7279259" y="4266438"/>
                    <a:pt x="7476363" y="4266438"/>
                  </a:cubicBezTo>
                  <a:lnTo>
                    <a:pt x="9158732" y="4273677"/>
                  </a:lnTo>
                  <a:cubicBezTo>
                    <a:pt x="9356726" y="4274566"/>
                    <a:pt x="9517000" y="4436237"/>
                    <a:pt x="9516238" y="4634230"/>
                  </a:cubicBezTo>
                  <a:lnTo>
                    <a:pt x="9508110" y="6513576"/>
                  </a:lnTo>
                  <a:lnTo>
                    <a:pt x="10363200" y="6513576"/>
                  </a:lnTo>
                  <a:lnTo>
                    <a:pt x="10363200" y="0"/>
                  </a:lnTo>
                  <a:close/>
                </a:path>
              </a:pathLst>
            </a:custGeom>
            <a:blipFill>
              <a:blip r:embed="rId4"/>
              <a:stretch>
                <a:fillRect l="-25" t="-15" r="-17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0F32CF58-DAB3-E722-A328-6B465A73BE8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11359" y="3483912"/>
            <a:ext cx="5208280" cy="3488903"/>
            <a:chOff x="0" y="0"/>
            <a:chExt cx="5208283" cy="3488906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471A6D-75D9-2D6F-AD9D-598EB5AA6F62}"/>
                </a:ext>
              </a:extLst>
            </p:cNvPr>
            <p:cNvSpPr/>
            <p:nvPr/>
          </p:nvSpPr>
          <p:spPr>
            <a:xfrm>
              <a:off x="63500" y="63500"/>
              <a:ext cx="5081270" cy="3106039"/>
            </a:xfrm>
            <a:custGeom>
              <a:avLst/>
              <a:gdLst/>
              <a:ahLst/>
              <a:cxnLst/>
              <a:rect l="l" t="t" r="r" b="b"/>
              <a:pathLst>
                <a:path w="5081270" h="3106039">
                  <a:moveTo>
                    <a:pt x="5081270" y="3106039"/>
                  </a:moveTo>
                  <a:lnTo>
                    <a:pt x="173609" y="3106039"/>
                  </a:lnTo>
                  <a:cubicBezTo>
                    <a:pt x="77724" y="3106039"/>
                    <a:pt x="0" y="3028315"/>
                    <a:pt x="0" y="2932430"/>
                  </a:cubicBezTo>
                  <a:lnTo>
                    <a:pt x="0" y="182880"/>
                  </a:lnTo>
                  <a:cubicBezTo>
                    <a:pt x="0" y="81915"/>
                    <a:pt x="81915" y="0"/>
                    <a:pt x="182880" y="0"/>
                  </a:cubicBezTo>
                  <a:lnTo>
                    <a:pt x="4907661" y="0"/>
                  </a:lnTo>
                  <a:cubicBezTo>
                    <a:pt x="5003546" y="0"/>
                    <a:pt x="5081270" y="77724"/>
                    <a:pt x="5081270" y="173609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3452222-56B4-7F94-4769-E1EB3585A091}"/>
                </a:ext>
              </a:extLst>
            </p:cNvPr>
            <p:cNvSpPr/>
            <p:nvPr/>
          </p:nvSpPr>
          <p:spPr>
            <a:xfrm>
              <a:off x="63500" y="2679192"/>
              <a:ext cx="4713605" cy="746252"/>
            </a:xfrm>
            <a:custGeom>
              <a:avLst/>
              <a:gdLst/>
              <a:ahLst/>
              <a:cxnLst/>
              <a:rect l="l" t="t" r="r" b="b"/>
              <a:pathLst>
                <a:path w="4713605" h="746252">
                  <a:moveTo>
                    <a:pt x="4713605" y="746252"/>
                  </a:moveTo>
                  <a:lnTo>
                    <a:pt x="180340" y="746252"/>
                  </a:lnTo>
                  <a:cubicBezTo>
                    <a:pt x="80772" y="746252"/>
                    <a:pt x="0" y="665607"/>
                    <a:pt x="0" y="565912"/>
                  </a:cubicBezTo>
                  <a:lnTo>
                    <a:pt x="0" y="0"/>
                  </a:lnTo>
                  <a:lnTo>
                    <a:pt x="4676521" y="0"/>
                  </a:lnTo>
                  <a:cubicBezTo>
                    <a:pt x="4676521" y="0"/>
                    <a:pt x="4672838" y="586232"/>
                    <a:pt x="4672965" y="588645"/>
                  </a:cubicBezTo>
                  <a:cubicBezTo>
                    <a:pt x="4674743" y="688467"/>
                    <a:pt x="4713605" y="746252"/>
                    <a:pt x="4713605" y="746252"/>
                  </a:cubicBezTo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8">
            <a:extLst>
              <a:ext uri="{FF2B5EF4-FFF2-40B4-BE49-F238E27FC236}">
                <a16:creationId xmlns:a16="http://schemas.microsoft.com/office/drawing/2014/main" id="{1ED11C78-9A21-898A-480A-5A8551B44116}"/>
              </a:ext>
            </a:extLst>
          </p:cNvPr>
          <p:cNvGrpSpPr>
            <a:grpSpLocks noChangeAspect="1"/>
          </p:cNvGrpSpPr>
          <p:nvPr userDrawn="1"/>
        </p:nvGrpSpPr>
        <p:grpSpPr>
          <a:xfrm rot="14760">
            <a:off x="5653707" y="4882915"/>
            <a:ext cx="1027443" cy="1143276"/>
            <a:chOff x="0" y="0"/>
            <a:chExt cx="1369924" cy="1524368"/>
          </a:xfrm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94A7D79D-C4C6-B733-7075-A376498F94CE}"/>
                </a:ext>
              </a:extLst>
            </p:cNvPr>
            <p:cNvSpPr/>
            <p:nvPr/>
          </p:nvSpPr>
          <p:spPr>
            <a:xfrm>
              <a:off x="0" y="0"/>
              <a:ext cx="1369949" cy="1524381"/>
            </a:xfrm>
            <a:custGeom>
              <a:avLst/>
              <a:gdLst/>
              <a:ahLst/>
              <a:cxnLst/>
              <a:rect l="l" t="t" r="r" b="b"/>
              <a:pathLst>
                <a:path w="1369949" h="1524381">
                  <a:moveTo>
                    <a:pt x="0" y="5842"/>
                  </a:moveTo>
                  <a:lnTo>
                    <a:pt x="6477" y="1524381"/>
                  </a:lnTo>
                  <a:lnTo>
                    <a:pt x="1369822" y="1524381"/>
                  </a:lnTo>
                  <a:lnTo>
                    <a:pt x="1369822" y="1299591"/>
                  </a:lnTo>
                  <a:lnTo>
                    <a:pt x="1369949" y="0"/>
                  </a:lnTo>
                  <a:close/>
                </a:path>
              </a:pathLst>
            </a:custGeom>
            <a:blipFill>
              <a:blip r:embed="rId5"/>
              <a:stretch>
                <a:fillRect l="-31847" t="-384" r="1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0">
            <a:extLst>
              <a:ext uri="{FF2B5EF4-FFF2-40B4-BE49-F238E27FC236}">
                <a16:creationId xmlns:a16="http://schemas.microsoft.com/office/drawing/2014/main" id="{DEEC0749-1C8B-451C-9A5B-8D0C1E650B04}"/>
              </a:ext>
            </a:extLst>
          </p:cNvPr>
          <p:cNvGrpSpPr>
            <a:grpSpLocks noChangeAspect="1"/>
          </p:cNvGrpSpPr>
          <p:nvPr userDrawn="1"/>
        </p:nvGrpSpPr>
        <p:grpSpPr>
          <a:xfrm rot="14760">
            <a:off x="6676654" y="4884153"/>
            <a:ext cx="450332" cy="1905248"/>
            <a:chOff x="0" y="0"/>
            <a:chExt cx="600443" cy="2540330"/>
          </a:xfrm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B2EEA3BC-126D-2D2F-D763-627300998DC1}"/>
                </a:ext>
              </a:extLst>
            </p:cNvPr>
            <p:cNvSpPr/>
            <p:nvPr/>
          </p:nvSpPr>
          <p:spPr>
            <a:xfrm>
              <a:off x="0" y="0"/>
              <a:ext cx="600456" cy="2540508"/>
            </a:xfrm>
            <a:custGeom>
              <a:avLst/>
              <a:gdLst/>
              <a:ahLst/>
              <a:cxnLst/>
              <a:rect l="l" t="t" r="r" b="b"/>
              <a:pathLst>
                <a:path w="600456" h="2540508">
                  <a:moveTo>
                    <a:pt x="0" y="2540"/>
                  </a:moveTo>
                  <a:lnTo>
                    <a:pt x="0" y="1629791"/>
                  </a:lnTo>
                  <a:lnTo>
                    <a:pt x="0" y="2421890"/>
                  </a:lnTo>
                  <a:lnTo>
                    <a:pt x="596900" y="2419350"/>
                  </a:lnTo>
                  <a:lnTo>
                    <a:pt x="597408" y="2540508"/>
                  </a:lnTo>
                  <a:cubicBezTo>
                    <a:pt x="597662" y="2538222"/>
                    <a:pt x="598043" y="2535936"/>
                    <a:pt x="598297" y="2533650"/>
                  </a:cubicBezTo>
                  <a:lnTo>
                    <a:pt x="600456" y="0"/>
                  </a:lnTo>
                  <a:close/>
                </a:path>
              </a:pathLst>
            </a:custGeom>
            <a:blipFill>
              <a:blip r:embed="rId6"/>
              <a:stretch>
                <a:fillRect t="-129" r="-480" b="-109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2">
            <a:extLst>
              <a:ext uri="{FF2B5EF4-FFF2-40B4-BE49-F238E27FC236}">
                <a16:creationId xmlns:a16="http://schemas.microsoft.com/office/drawing/2014/main" id="{A4CC90DC-CB65-6B82-712D-B74034DA83D7}"/>
              </a:ext>
            </a:extLst>
          </p:cNvPr>
          <p:cNvGrpSpPr>
            <a:grpSpLocks noChangeAspect="1"/>
          </p:cNvGrpSpPr>
          <p:nvPr userDrawn="1"/>
        </p:nvGrpSpPr>
        <p:grpSpPr>
          <a:xfrm rot="14760">
            <a:off x="5325628" y="6022638"/>
            <a:ext cx="1351626" cy="679790"/>
            <a:chOff x="0" y="0"/>
            <a:chExt cx="1802168" cy="906386"/>
          </a:xfrm>
        </p:grpSpPr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63B54506-540B-9261-8EB9-33AE14963626}"/>
                </a:ext>
              </a:extLst>
            </p:cNvPr>
            <p:cNvSpPr/>
            <p:nvPr/>
          </p:nvSpPr>
          <p:spPr>
            <a:xfrm>
              <a:off x="0" y="0"/>
              <a:ext cx="1802130" cy="906399"/>
            </a:xfrm>
            <a:custGeom>
              <a:avLst/>
              <a:gdLst/>
              <a:ahLst/>
              <a:cxnLst/>
              <a:rect l="l" t="t" r="r" b="b"/>
              <a:pathLst>
                <a:path w="1802130" h="906399">
                  <a:moveTo>
                    <a:pt x="438785" y="0"/>
                  </a:moveTo>
                  <a:lnTo>
                    <a:pt x="442468" y="843026"/>
                  </a:lnTo>
                  <a:lnTo>
                    <a:pt x="0" y="844931"/>
                  </a:lnTo>
                  <a:lnTo>
                    <a:pt x="0" y="906399"/>
                  </a:lnTo>
                  <a:lnTo>
                    <a:pt x="1802130" y="898652"/>
                  </a:lnTo>
                  <a:lnTo>
                    <a:pt x="1802130" y="0"/>
                  </a:lnTo>
                  <a:lnTo>
                    <a:pt x="438785" y="0"/>
                  </a:lnTo>
                  <a:close/>
                </a:path>
              </a:pathLst>
            </a:custGeom>
            <a:blipFill>
              <a:blip r:embed="rId7"/>
              <a:stretch>
                <a:fillRect l="-224" r="-2" b="-12551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14">
            <a:extLst>
              <a:ext uri="{FF2B5EF4-FFF2-40B4-BE49-F238E27FC236}">
                <a16:creationId xmlns:a16="http://schemas.microsoft.com/office/drawing/2014/main" id="{033D502A-17DC-0361-B53C-BE59EB63A22F}"/>
              </a:ext>
            </a:extLst>
          </p:cNvPr>
          <p:cNvGrpSpPr>
            <a:grpSpLocks noChangeAspect="1"/>
          </p:cNvGrpSpPr>
          <p:nvPr userDrawn="1"/>
        </p:nvGrpSpPr>
        <p:grpSpPr>
          <a:xfrm rot="14760">
            <a:off x="5337400" y="3202515"/>
            <a:ext cx="1799082" cy="844077"/>
            <a:chOff x="0" y="0"/>
            <a:chExt cx="2398776" cy="1125436"/>
          </a:xfrm>
        </p:grpSpPr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DB18666E-ADD3-61C5-DA82-D3BA9482A363}"/>
                </a:ext>
              </a:extLst>
            </p:cNvPr>
            <p:cNvSpPr/>
            <p:nvPr/>
          </p:nvSpPr>
          <p:spPr>
            <a:xfrm>
              <a:off x="0" y="0"/>
              <a:ext cx="2398903" cy="1125474"/>
            </a:xfrm>
            <a:custGeom>
              <a:avLst/>
              <a:gdLst/>
              <a:ahLst/>
              <a:cxnLst/>
              <a:rect l="l" t="t" r="r" b="b"/>
              <a:pathLst>
                <a:path w="2398903" h="1125474">
                  <a:moveTo>
                    <a:pt x="356743" y="0"/>
                  </a:moveTo>
                  <a:cubicBezTo>
                    <a:pt x="159893" y="1270"/>
                    <a:pt x="0" y="161798"/>
                    <a:pt x="0" y="359029"/>
                  </a:cubicBezTo>
                  <a:lnTo>
                    <a:pt x="0" y="465074"/>
                  </a:lnTo>
                  <a:lnTo>
                    <a:pt x="193040" y="464185"/>
                  </a:lnTo>
                  <a:cubicBezTo>
                    <a:pt x="320929" y="463677"/>
                    <a:pt x="424942" y="566801"/>
                    <a:pt x="425577" y="694690"/>
                  </a:cubicBezTo>
                  <a:lnTo>
                    <a:pt x="427482" y="1125474"/>
                  </a:lnTo>
                  <a:lnTo>
                    <a:pt x="2398903" y="1125474"/>
                  </a:lnTo>
                  <a:lnTo>
                    <a:pt x="2398903" y="358267"/>
                  </a:lnTo>
                  <a:lnTo>
                    <a:pt x="2398903" y="356743"/>
                  </a:lnTo>
                  <a:cubicBezTo>
                    <a:pt x="2397506" y="159766"/>
                    <a:pt x="2236978" y="0"/>
                    <a:pt x="2039747" y="0"/>
                  </a:cubicBezTo>
                  <a:lnTo>
                    <a:pt x="359029" y="0"/>
                  </a:lnTo>
                  <a:close/>
                </a:path>
              </a:pathLst>
            </a:custGeom>
            <a:blipFill>
              <a:blip r:embed="rId8"/>
              <a:stretch>
                <a:fillRect l="-169" t="-285" r="-115" b="3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16">
            <a:extLst>
              <a:ext uri="{FF2B5EF4-FFF2-40B4-BE49-F238E27FC236}">
                <a16:creationId xmlns:a16="http://schemas.microsoft.com/office/drawing/2014/main" id="{4FA74AF6-B21F-823D-4DB6-2D5BAAFB4E1A}"/>
              </a:ext>
            </a:extLst>
          </p:cNvPr>
          <p:cNvGrpSpPr>
            <a:grpSpLocks noChangeAspect="1"/>
          </p:cNvGrpSpPr>
          <p:nvPr userDrawn="1"/>
        </p:nvGrpSpPr>
        <p:grpSpPr>
          <a:xfrm rot="14760">
            <a:off x="5654326" y="4044410"/>
            <a:ext cx="1478537" cy="843886"/>
            <a:chOff x="0" y="0"/>
            <a:chExt cx="1971383" cy="1125182"/>
          </a:xfrm>
        </p:grpSpPr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807E2882-D97C-DF1A-94EA-F0A1972E462F}"/>
                </a:ext>
              </a:extLst>
            </p:cNvPr>
            <p:cNvSpPr/>
            <p:nvPr/>
          </p:nvSpPr>
          <p:spPr>
            <a:xfrm>
              <a:off x="0" y="0"/>
              <a:ext cx="1971421" cy="1125220"/>
            </a:xfrm>
            <a:custGeom>
              <a:avLst/>
              <a:gdLst/>
              <a:ahLst/>
              <a:cxnLst/>
              <a:rect l="l" t="t" r="r" b="b"/>
              <a:pathLst>
                <a:path w="1971421" h="1125220">
                  <a:moveTo>
                    <a:pt x="0" y="0"/>
                  </a:moveTo>
                  <a:lnTo>
                    <a:pt x="4826" y="1125220"/>
                  </a:lnTo>
                  <a:lnTo>
                    <a:pt x="1971421" y="1116711"/>
                  </a:lnTo>
                  <a:lnTo>
                    <a:pt x="1971421" y="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-21885" r="-145" b="-304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18">
            <a:extLst>
              <a:ext uri="{FF2B5EF4-FFF2-40B4-BE49-F238E27FC236}">
                <a16:creationId xmlns:a16="http://schemas.microsoft.com/office/drawing/2014/main" id="{BDBBDE33-AC2F-4395-F95E-9624531D1416}"/>
              </a:ext>
            </a:extLst>
          </p:cNvPr>
          <p:cNvGrpSpPr>
            <a:grpSpLocks noChangeAspect="1"/>
          </p:cNvGrpSpPr>
          <p:nvPr userDrawn="1"/>
        </p:nvGrpSpPr>
        <p:grpSpPr>
          <a:xfrm rot="14760">
            <a:off x="5331047" y="3547091"/>
            <a:ext cx="331775" cy="3107055"/>
            <a:chOff x="0" y="0"/>
            <a:chExt cx="442366" cy="4142740"/>
          </a:xfrm>
        </p:grpSpPr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B348CF7E-3408-2E45-A288-E9080DE79E54}"/>
                </a:ext>
              </a:extLst>
            </p:cNvPr>
            <p:cNvSpPr/>
            <p:nvPr/>
          </p:nvSpPr>
          <p:spPr>
            <a:xfrm>
              <a:off x="0" y="0"/>
              <a:ext cx="442341" cy="4142740"/>
            </a:xfrm>
            <a:custGeom>
              <a:avLst/>
              <a:gdLst/>
              <a:ahLst/>
              <a:cxnLst/>
              <a:rect l="l" t="t" r="r" b="b"/>
              <a:pathLst>
                <a:path w="442341" h="4142740">
                  <a:moveTo>
                    <a:pt x="0" y="1397"/>
                  </a:moveTo>
                  <a:lnTo>
                    <a:pt x="0" y="4142740"/>
                  </a:lnTo>
                  <a:lnTo>
                    <a:pt x="442341" y="4140835"/>
                  </a:lnTo>
                  <a:lnTo>
                    <a:pt x="425577" y="231013"/>
                  </a:lnTo>
                  <a:cubicBezTo>
                    <a:pt x="425069" y="103124"/>
                    <a:pt x="320929" y="0"/>
                    <a:pt x="193040" y="508"/>
                  </a:cubicBezTo>
                  <a:close/>
                </a:path>
              </a:pathLst>
            </a:custGeom>
            <a:blipFill>
              <a:blip r:embed="rId10"/>
              <a:stretch>
                <a:fillRect l="-490" t="-72" r="-625" b="-49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Freeform 20">
            <a:extLst>
              <a:ext uri="{FF2B5EF4-FFF2-40B4-BE49-F238E27FC236}">
                <a16:creationId xmlns:a16="http://schemas.microsoft.com/office/drawing/2014/main" id="{6EF9FB69-F72F-E79E-55DD-8247418661F5}"/>
              </a:ext>
            </a:extLst>
          </p:cNvPr>
          <p:cNvSpPr/>
          <p:nvPr userDrawn="1"/>
        </p:nvSpPr>
        <p:spPr>
          <a:xfrm>
            <a:off x="5334371" y="3199819"/>
            <a:ext cx="1802768" cy="159753"/>
          </a:xfrm>
          <a:custGeom>
            <a:avLst/>
            <a:gdLst/>
            <a:ahLst/>
            <a:cxnLst/>
            <a:rect l="l" t="t" r="r" b="b"/>
            <a:pathLst>
              <a:path w="1802768" h="159753">
                <a:moveTo>
                  <a:pt x="0" y="0"/>
                </a:moveTo>
                <a:lnTo>
                  <a:pt x="1802769" y="0"/>
                </a:lnTo>
                <a:lnTo>
                  <a:pt x="1802769" y="159753"/>
                </a:lnTo>
                <a:lnTo>
                  <a:pt x="0" y="15975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6" name="Group 21">
            <a:extLst>
              <a:ext uri="{FF2B5EF4-FFF2-40B4-BE49-F238E27FC236}">
                <a16:creationId xmlns:a16="http://schemas.microsoft.com/office/drawing/2014/main" id="{88EFF712-E1FC-692E-895F-D4ACB6D3185A}"/>
              </a:ext>
            </a:extLst>
          </p:cNvPr>
          <p:cNvGrpSpPr>
            <a:grpSpLocks noChangeAspect="1"/>
          </p:cNvGrpSpPr>
          <p:nvPr userDrawn="1"/>
        </p:nvGrpSpPr>
        <p:grpSpPr>
          <a:xfrm rot="14760">
            <a:off x="5323494" y="6695656"/>
            <a:ext cx="1796806" cy="324850"/>
            <a:chOff x="0" y="0"/>
            <a:chExt cx="2395741" cy="433133"/>
          </a:xfrm>
        </p:grpSpPr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8FA471EF-D3E8-F8DF-69DD-B2D27BD5F815}"/>
                </a:ext>
              </a:extLst>
            </p:cNvPr>
            <p:cNvSpPr/>
            <p:nvPr/>
          </p:nvSpPr>
          <p:spPr>
            <a:xfrm>
              <a:off x="0" y="0"/>
              <a:ext cx="2395728" cy="433070"/>
            </a:xfrm>
            <a:custGeom>
              <a:avLst/>
              <a:gdLst/>
              <a:ahLst/>
              <a:cxnLst/>
              <a:rect l="l" t="t" r="r" b="b"/>
              <a:pathLst>
                <a:path w="2395728" h="433070">
                  <a:moveTo>
                    <a:pt x="0" y="10287"/>
                  </a:moveTo>
                  <a:lnTo>
                    <a:pt x="0" y="74930"/>
                  </a:lnTo>
                  <a:lnTo>
                    <a:pt x="0" y="76454"/>
                  </a:lnTo>
                  <a:cubicBezTo>
                    <a:pt x="1270" y="273304"/>
                    <a:pt x="161798" y="433070"/>
                    <a:pt x="359029" y="433070"/>
                  </a:cubicBezTo>
                  <a:lnTo>
                    <a:pt x="2039874" y="433070"/>
                  </a:lnTo>
                  <a:lnTo>
                    <a:pt x="2041398" y="433070"/>
                  </a:lnTo>
                  <a:cubicBezTo>
                    <a:pt x="2222754" y="432308"/>
                    <a:pt x="2372741" y="296418"/>
                    <a:pt x="2395728" y="121031"/>
                  </a:cubicBezTo>
                  <a:lnTo>
                    <a:pt x="2395220" y="0"/>
                  </a:lnTo>
                  <a:close/>
                </a:path>
              </a:pathLst>
            </a:custGeom>
            <a:blipFill>
              <a:blip r:embed="rId13"/>
              <a:stretch>
                <a:fillRect l="-89" t="-357" r="-90" b="-284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Freeform 23">
            <a:extLst>
              <a:ext uri="{FF2B5EF4-FFF2-40B4-BE49-F238E27FC236}">
                <a16:creationId xmlns:a16="http://schemas.microsoft.com/office/drawing/2014/main" id="{26A0DEFE-934B-FDAA-C192-099BE700AF1D}"/>
              </a:ext>
            </a:extLst>
          </p:cNvPr>
          <p:cNvSpPr/>
          <p:nvPr userDrawn="1"/>
        </p:nvSpPr>
        <p:spPr>
          <a:xfrm>
            <a:off x="2618331" y="5346697"/>
            <a:ext cx="342900" cy="393697"/>
          </a:xfrm>
          <a:custGeom>
            <a:avLst/>
            <a:gdLst/>
            <a:ahLst/>
            <a:cxnLst/>
            <a:rect l="l" t="t" r="r" b="b"/>
            <a:pathLst>
              <a:path w="342900" h="393697">
                <a:moveTo>
                  <a:pt x="0" y="0"/>
                </a:moveTo>
                <a:lnTo>
                  <a:pt x="342900" y="0"/>
                </a:lnTo>
                <a:lnTo>
                  <a:pt x="342900" y="393697"/>
                </a:lnTo>
                <a:lnTo>
                  <a:pt x="0" y="393697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Freeform 25">
            <a:extLst>
              <a:ext uri="{FF2B5EF4-FFF2-40B4-BE49-F238E27FC236}">
                <a16:creationId xmlns:a16="http://schemas.microsoft.com/office/drawing/2014/main" id="{A754E9ED-90BE-4B2D-2B11-2BB942B197F3}"/>
              </a:ext>
            </a:extLst>
          </p:cNvPr>
          <p:cNvSpPr/>
          <p:nvPr userDrawn="1"/>
        </p:nvSpPr>
        <p:spPr>
          <a:xfrm>
            <a:off x="3875970" y="8777443"/>
            <a:ext cx="25403" cy="419100"/>
          </a:xfrm>
          <a:custGeom>
            <a:avLst/>
            <a:gdLst/>
            <a:ahLst/>
            <a:cxnLst/>
            <a:rect l="l" t="t" r="r" b="b"/>
            <a:pathLst>
              <a:path w="25403" h="419100">
                <a:moveTo>
                  <a:pt x="0" y="0"/>
                </a:moveTo>
                <a:lnTo>
                  <a:pt x="25403" y="0"/>
                </a:lnTo>
                <a:lnTo>
                  <a:pt x="25403" y="419100"/>
                </a:lnTo>
                <a:lnTo>
                  <a:pt x="0" y="419100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2" name="Freeform 27">
            <a:extLst>
              <a:ext uri="{FF2B5EF4-FFF2-40B4-BE49-F238E27FC236}">
                <a16:creationId xmlns:a16="http://schemas.microsoft.com/office/drawing/2014/main" id="{E0BC31E7-176E-3F69-8337-B0AEBFE5ADBC}"/>
              </a:ext>
            </a:extLst>
          </p:cNvPr>
          <p:cNvSpPr/>
          <p:nvPr userDrawn="1"/>
        </p:nvSpPr>
        <p:spPr>
          <a:xfrm>
            <a:off x="5184067" y="3060030"/>
            <a:ext cx="2092976" cy="4102970"/>
          </a:xfrm>
          <a:custGeom>
            <a:avLst/>
            <a:gdLst/>
            <a:ahLst/>
            <a:cxnLst/>
            <a:rect l="l" t="t" r="r" b="b"/>
            <a:pathLst>
              <a:path w="2092976" h="4102970">
                <a:moveTo>
                  <a:pt x="0" y="0"/>
                </a:moveTo>
                <a:lnTo>
                  <a:pt x="2092976" y="0"/>
                </a:lnTo>
                <a:lnTo>
                  <a:pt x="2092976" y="4102970"/>
                </a:lnTo>
                <a:lnTo>
                  <a:pt x="0" y="4102970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Freeform 29">
            <a:extLst>
              <a:ext uri="{FF2B5EF4-FFF2-40B4-BE49-F238E27FC236}">
                <a16:creationId xmlns:a16="http://schemas.microsoft.com/office/drawing/2014/main" id="{39F8ED51-B241-D0DD-BD70-72369F23172C}"/>
              </a:ext>
            </a:extLst>
          </p:cNvPr>
          <p:cNvSpPr/>
          <p:nvPr userDrawn="1"/>
        </p:nvSpPr>
        <p:spPr>
          <a:xfrm>
            <a:off x="5604043" y="7450322"/>
            <a:ext cx="563385" cy="563385"/>
          </a:xfrm>
          <a:custGeom>
            <a:avLst/>
            <a:gdLst/>
            <a:ahLst/>
            <a:cxnLst/>
            <a:rect l="l" t="t" r="r" b="b"/>
            <a:pathLst>
              <a:path w="563385" h="563385">
                <a:moveTo>
                  <a:pt x="0" y="0"/>
                </a:moveTo>
                <a:lnTo>
                  <a:pt x="563385" y="0"/>
                </a:lnTo>
                <a:lnTo>
                  <a:pt x="563385" y="563384"/>
                </a:lnTo>
                <a:lnTo>
                  <a:pt x="0" y="56338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6" name="Freeform 31">
            <a:extLst>
              <a:ext uri="{FF2B5EF4-FFF2-40B4-BE49-F238E27FC236}">
                <a16:creationId xmlns:a16="http://schemas.microsoft.com/office/drawing/2014/main" id="{B03E8EDA-8922-03B2-20C9-99A87DB9D53F}"/>
              </a:ext>
            </a:extLst>
          </p:cNvPr>
          <p:cNvSpPr/>
          <p:nvPr userDrawn="1"/>
        </p:nvSpPr>
        <p:spPr>
          <a:xfrm>
            <a:off x="1211553" y="5404254"/>
            <a:ext cx="278583" cy="278583"/>
          </a:xfrm>
          <a:custGeom>
            <a:avLst/>
            <a:gdLst/>
            <a:ahLst/>
            <a:cxnLst/>
            <a:rect l="l" t="t" r="r" b="b"/>
            <a:pathLst>
              <a:path w="278583" h="278583">
                <a:moveTo>
                  <a:pt x="0" y="0"/>
                </a:moveTo>
                <a:lnTo>
                  <a:pt x="278584" y="0"/>
                </a:lnTo>
                <a:lnTo>
                  <a:pt x="278584" y="278583"/>
                </a:lnTo>
                <a:lnTo>
                  <a:pt x="0" y="278583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7" name="Freeform 32">
            <a:extLst>
              <a:ext uri="{FF2B5EF4-FFF2-40B4-BE49-F238E27FC236}">
                <a16:creationId xmlns:a16="http://schemas.microsoft.com/office/drawing/2014/main" id="{A60F6D39-77A0-AD39-E95C-DA893799438A}"/>
              </a:ext>
            </a:extLst>
          </p:cNvPr>
          <p:cNvSpPr/>
          <p:nvPr userDrawn="1"/>
        </p:nvSpPr>
        <p:spPr>
          <a:xfrm>
            <a:off x="4223075" y="5416293"/>
            <a:ext cx="254505" cy="254505"/>
          </a:xfrm>
          <a:custGeom>
            <a:avLst/>
            <a:gdLst/>
            <a:ahLst/>
            <a:cxnLst/>
            <a:rect l="l" t="t" r="r" b="b"/>
            <a:pathLst>
              <a:path w="254505" h="254505">
                <a:moveTo>
                  <a:pt x="0" y="0"/>
                </a:moveTo>
                <a:lnTo>
                  <a:pt x="254505" y="0"/>
                </a:lnTo>
                <a:lnTo>
                  <a:pt x="254505" y="254505"/>
                </a:lnTo>
                <a:lnTo>
                  <a:pt x="0" y="254505"/>
                </a:lnTo>
                <a:lnTo>
                  <a:pt x="0" y="0"/>
                </a:lnTo>
                <a:close/>
              </a:path>
            </a:pathLst>
          </a:custGeom>
          <a:blipFill>
            <a:blip r:embed="rId2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8" name="TextBox 33">
            <a:extLst>
              <a:ext uri="{FF2B5EF4-FFF2-40B4-BE49-F238E27FC236}">
                <a16:creationId xmlns:a16="http://schemas.microsoft.com/office/drawing/2014/main" id="{3678ECB0-640F-D4A7-E4D1-75FEBDED5413}"/>
              </a:ext>
            </a:extLst>
          </p:cNvPr>
          <p:cNvSpPr txBox="1"/>
          <p:nvPr userDrawn="1"/>
        </p:nvSpPr>
        <p:spPr>
          <a:xfrm>
            <a:off x="533400" y="9496139"/>
            <a:ext cx="6747205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</a:t>
            </a:r>
          </a:p>
          <a:p>
            <a:pPr algn="ctr">
              <a:lnSpc>
                <a:spcPts val="700"/>
              </a:lnSpc>
            </a:pP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 without 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39" name="TextBox 34">
            <a:extLst>
              <a:ext uri="{FF2B5EF4-FFF2-40B4-BE49-F238E27FC236}">
                <a16:creationId xmlns:a16="http://schemas.microsoft.com/office/drawing/2014/main" id="{F6D13649-E143-3209-7B29-4CA75B289D12}"/>
              </a:ext>
            </a:extLst>
          </p:cNvPr>
          <p:cNvSpPr txBox="1"/>
          <p:nvPr userDrawn="1"/>
        </p:nvSpPr>
        <p:spPr>
          <a:xfrm>
            <a:off x="924792" y="3742649"/>
            <a:ext cx="4116928" cy="8463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01"/>
              </a:lnSpc>
            </a:pPr>
            <a:r>
              <a:rPr lang="en-US" sz="28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41" name="TextBox 36">
            <a:extLst>
              <a:ext uri="{FF2B5EF4-FFF2-40B4-BE49-F238E27FC236}">
                <a16:creationId xmlns:a16="http://schemas.microsoft.com/office/drawing/2014/main" id="{85E4ECEB-03E6-8321-7C5B-1EBF9DC43597}"/>
              </a:ext>
            </a:extLst>
          </p:cNvPr>
          <p:cNvSpPr txBox="1"/>
          <p:nvPr userDrawn="1"/>
        </p:nvSpPr>
        <p:spPr>
          <a:xfrm>
            <a:off x="964787" y="4703435"/>
            <a:ext cx="3908514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30"/>
              </a:lnSpc>
            </a:pPr>
            <a:r>
              <a:rPr lang="en-US" sz="13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</a:t>
            </a:r>
          </a:p>
          <a:p>
            <a:pPr algn="l">
              <a:lnSpc>
                <a:spcPts val="1430"/>
              </a:lnSpc>
            </a:pP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healthcare spend together. When you download the </a:t>
            </a:r>
            <a:r>
              <a:rPr lang="en-US" sz="13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Mobile App, you can:</a:t>
            </a:r>
          </a:p>
        </p:txBody>
      </p:sp>
      <p:sp>
        <p:nvSpPr>
          <p:cNvPr id="42" name="TextBox 37">
            <a:extLst>
              <a:ext uri="{FF2B5EF4-FFF2-40B4-BE49-F238E27FC236}">
                <a16:creationId xmlns:a16="http://schemas.microsoft.com/office/drawing/2014/main" id="{A7BC71B3-5BAF-9275-C8CB-C2907380FBE6}"/>
              </a:ext>
            </a:extLst>
          </p:cNvPr>
          <p:cNvSpPr txBox="1"/>
          <p:nvPr userDrawn="1"/>
        </p:nvSpPr>
        <p:spPr>
          <a:xfrm>
            <a:off x="762000" y="5747909"/>
            <a:ext cx="1201217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spc="3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</a:t>
            </a:r>
          </a:p>
          <a:p>
            <a:pPr algn="ctr">
              <a:lnSpc>
                <a:spcPts val="1049"/>
              </a:lnSpc>
            </a:pPr>
            <a:r>
              <a:rPr lang="en-US" sz="950" b="0" i="0" spc="3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high-quality providers</a:t>
            </a:r>
          </a:p>
        </p:txBody>
      </p:sp>
      <p:sp>
        <p:nvSpPr>
          <p:cNvPr id="43" name="TextBox 38">
            <a:extLst>
              <a:ext uri="{FF2B5EF4-FFF2-40B4-BE49-F238E27FC236}">
                <a16:creationId xmlns:a16="http://schemas.microsoft.com/office/drawing/2014/main" id="{64F6BC8A-3F7C-DAD8-EBD4-7F4E9871DCD6}"/>
              </a:ext>
            </a:extLst>
          </p:cNvPr>
          <p:cNvSpPr txBox="1"/>
          <p:nvPr userDrawn="1"/>
        </p:nvSpPr>
        <p:spPr>
          <a:xfrm>
            <a:off x="2362200" y="5747909"/>
            <a:ext cx="853034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sp>
        <p:nvSpPr>
          <p:cNvPr id="44" name="TextBox 39">
            <a:extLst>
              <a:ext uri="{FF2B5EF4-FFF2-40B4-BE49-F238E27FC236}">
                <a16:creationId xmlns:a16="http://schemas.microsoft.com/office/drawing/2014/main" id="{83A2C7FD-6EFA-B82A-6A50-F508518BF1DC}"/>
              </a:ext>
            </a:extLst>
          </p:cNvPr>
          <p:cNvSpPr txBox="1"/>
          <p:nvPr userDrawn="1"/>
        </p:nvSpPr>
        <p:spPr>
          <a:xfrm>
            <a:off x="3581400" y="5747909"/>
            <a:ext cx="1553002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spc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healthcare costs and access your insurance card </a:t>
            </a:r>
          </a:p>
        </p:txBody>
      </p:sp>
      <p:pic>
        <p:nvPicPr>
          <p:cNvPr id="46" name="Picture 45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D690AD04-B497-BC06-CCB6-0984988E4529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554" y="7459314"/>
            <a:ext cx="652839" cy="563815"/>
          </a:xfrm>
          <a:prstGeom prst="rect">
            <a:avLst/>
          </a:prstGeom>
        </p:spPr>
      </p:pic>
      <p:sp>
        <p:nvSpPr>
          <p:cNvPr id="49" name="Freeform 36">
            <a:extLst>
              <a:ext uri="{FF2B5EF4-FFF2-40B4-BE49-F238E27FC236}">
                <a16:creationId xmlns:a16="http://schemas.microsoft.com/office/drawing/2014/main" id="{4C4C3258-5E70-4D33-17B1-E5D66FCA8298}"/>
              </a:ext>
            </a:extLst>
          </p:cNvPr>
          <p:cNvSpPr/>
          <p:nvPr userDrawn="1"/>
        </p:nvSpPr>
        <p:spPr>
          <a:xfrm>
            <a:off x="2078568" y="8654242"/>
            <a:ext cx="1502832" cy="642160"/>
          </a:xfrm>
          <a:custGeom>
            <a:avLst/>
            <a:gdLst/>
            <a:ahLst/>
            <a:cxnLst/>
            <a:rect l="l" t="t" r="r" b="b"/>
            <a:pathLst>
              <a:path w="3770484" h="1611127">
                <a:moveTo>
                  <a:pt x="0" y="0"/>
                </a:moveTo>
                <a:lnTo>
                  <a:pt x="3770484" y="0"/>
                </a:lnTo>
                <a:lnTo>
                  <a:pt x="3770484" y="1611127"/>
                </a:lnTo>
                <a:lnTo>
                  <a:pt x="0" y="1611127"/>
                </a:lnTo>
                <a:lnTo>
                  <a:pt x="0" y="0"/>
                </a:lnTo>
                <a:close/>
              </a:path>
            </a:pathLst>
          </a:custGeom>
          <a:blipFill>
            <a:blip r:embed="rId2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5">
            <a:extLst>
              <a:ext uri="{FF2B5EF4-FFF2-40B4-BE49-F238E27FC236}">
                <a16:creationId xmlns:a16="http://schemas.microsoft.com/office/drawing/2014/main" id="{2B21A733-9026-30A1-DE04-257441FBE741}"/>
              </a:ext>
            </a:extLst>
          </p:cNvPr>
          <p:cNvSpPr txBox="1"/>
          <p:nvPr/>
        </p:nvSpPr>
        <p:spPr>
          <a:xfrm>
            <a:off x="1673170" y="6338401"/>
            <a:ext cx="3197229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00"/>
              </a:lnSpc>
            </a:pPr>
            <a:r>
              <a:rPr lang="en-US" sz="1300" b="1" spc="2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300" b="1" spc="2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1" spc="2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300" b="1" spc="2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300" b="1" spc="23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0967B3B-396B-AC81-A6E9-536BCB531ADC}"/>
              </a:ext>
            </a:extLst>
          </p:cNvPr>
          <p:cNvSpPr txBox="1"/>
          <p:nvPr/>
        </p:nvSpPr>
        <p:spPr>
          <a:xfrm>
            <a:off x="4191000" y="8839200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51BF5E25-6900-E030-0340-34695F2B50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4400" y="6272822"/>
            <a:ext cx="515878" cy="5158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FINAL_CL_CareGuidance_NOINC_Reg_Toolkit_Flyer.pdf</dc:title>
  <cp:lastModifiedBy>Dori Shields</cp:lastModifiedBy>
  <cp:revision>4</cp:revision>
  <dcterms:created xsi:type="dcterms:W3CDTF">2006-08-16T00:00:00Z</dcterms:created>
  <dcterms:modified xsi:type="dcterms:W3CDTF">2024-07-09T19:59:55Z</dcterms:modified>
  <dc:identifier>DAFr6WcV6j0</dc:identifier>
</cp:coreProperties>
</file>