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</p:sldMasterIdLst>
  <p:sldIdLst>
    <p:sldId id="256" r:id="rId3"/>
    <p:sldId id="257" r:id="rId4"/>
  </p:sldIdLst>
  <p:sldSz cx="6400800" cy="4572000"/>
  <p:notesSz cx="6858000" cy="9144000"/>
  <p:embeddedFontLst>
    <p:embeddedFont>
      <p:font typeface="Arial Black" panose="020B0604020202020204" pitchFamily="34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8" autoAdjust="0"/>
    <p:restoredTop sz="94589" autoAdjust="0"/>
  </p:normalViewPr>
  <p:slideViewPr>
    <p:cSldViewPr>
      <p:cViewPr varScale="1">
        <p:scale>
          <a:sx n="180" d="100"/>
          <a:sy n="180" d="100"/>
        </p:scale>
        <p:origin x="19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88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theme" Target="../theme/theme2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42715806-D1B4-D66A-A0E8-39A63E2BA9D0}"/>
              </a:ext>
            </a:extLst>
          </p:cNvPr>
          <p:cNvSpPr/>
          <p:nvPr userDrawn="1"/>
        </p:nvSpPr>
        <p:spPr>
          <a:xfrm>
            <a:off x="0" y="0"/>
            <a:ext cx="6400800" cy="3452346"/>
          </a:xfrm>
          <a:custGeom>
            <a:avLst/>
            <a:gdLst/>
            <a:ahLst/>
            <a:cxnLst/>
            <a:rect l="l" t="t" r="r" b="b"/>
            <a:pathLst>
              <a:path w="6400800" h="3452346">
                <a:moveTo>
                  <a:pt x="0" y="0"/>
                </a:moveTo>
                <a:lnTo>
                  <a:pt x="6400800" y="0"/>
                </a:lnTo>
                <a:lnTo>
                  <a:pt x="6400800" y="3452346"/>
                </a:lnTo>
                <a:lnTo>
                  <a:pt x="0" y="3452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096" t="-25219" r="-3698" b="-3321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65CEE67C-CE9E-243D-30E0-6F5A2BB082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91237" y="3827240"/>
            <a:ext cx="9525" cy="375656"/>
            <a:chOff x="0" y="0"/>
            <a:chExt cx="9525" cy="37565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79B73DA-7625-98D7-ED07-C6E20E560A6B}"/>
                </a:ext>
              </a:extLst>
            </p:cNvPr>
            <p:cNvSpPr/>
            <p:nvPr/>
          </p:nvSpPr>
          <p:spPr>
            <a:xfrm>
              <a:off x="0" y="0"/>
              <a:ext cx="9525" cy="375666"/>
            </a:xfrm>
            <a:custGeom>
              <a:avLst/>
              <a:gdLst/>
              <a:ahLst/>
              <a:cxnLst/>
              <a:rect l="l" t="t" r="r" b="b"/>
              <a:pathLst>
                <a:path w="9525" h="375666">
                  <a:moveTo>
                    <a:pt x="0" y="0"/>
                  </a:moveTo>
                  <a:lnTo>
                    <a:pt x="0" y="375666"/>
                  </a:lnTo>
                  <a:lnTo>
                    <a:pt x="9525" y="375666"/>
                  </a:lnTo>
                  <a:lnTo>
                    <a:pt x="9525" y="0"/>
                  </a:lnTo>
                </a:path>
              </a:pathLst>
            </a:custGeom>
            <a:solidFill>
              <a:srgbClr val="D8DDD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09A68568-A556-7E56-856B-5975FF3834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99203" y="644795"/>
            <a:ext cx="3465100" cy="2278637"/>
            <a:chOff x="0" y="0"/>
            <a:chExt cx="3465093" cy="2278647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FD52F72-05A6-D37A-BAF7-AF67ECCF71B8}"/>
                </a:ext>
              </a:extLst>
            </p:cNvPr>
            <p:cNvSpPr/>
            <p:nvPr/>
          </p:nvSpPr>
          <p:spPr>
            <a:xfrm>
              <a:off x="64135" y="63500"/>
              <a:ext cx="3337560" cy="1992630"/>
            </a:xfrm>
            <a:custGeom>
              <a:avLst/>
              <a:gdLst/>
              <a:ahLst/>
              <a:cxnLst/>
              <a:rect l="l" t="t" r="r" b="b"/>
              <a:pathLst>
                <a:path w="3337560" h="1992630">
                  <a:moveTo>
                    <a:pt x="182880" y="0"/>
                  </a:moveTo>
                  <a:cubicBezTo>
                    <a:pt x="81915" y="0"/>
                    <a:pt x="0" y="81915"/>
                    <a:pt x="0" y="182880"/>
                  </a:cubicBezTo>
                  <a:lnTo>
                    <a:pt x="0" y="1992630"/>
                  </a:lnTo>
                  <a:lnTo>
                    <a:pt x="3337560" y="1992630"/>
                  </a:lnTo>
                  <a:lnTo>
                    <a:pt x="3337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B7A0D10-2204-3634-FEEE-B04E0AE85C26}"/>
                </a:ext>
              </a:extLst>
            </p:cNvPr>
            <p:cNvSpPr/>
            <p:nvPr/>
          </p:nvSpPr>
          <p:spPr>
            <a:xfrm>
              <a:off x="63500" y="1501394"/>
              <a:ext cx="3338068" cy="713740"/>
            </a:xfrm>
            <a:custGeom>
              <a:avLst/>
              <a:gdLst/>
              <a:ahLst/>
              <a:cxnLst/>
              <a:rect l="l" t="t" r="r" b="b"/>
              <a:pathLst>
                <a:path w="3338068" h="713740">
                  <a:moveTo>
                    <a:pt x="0" y="0"/>
                  </a:moveTo>
                  <a:lnTo>
                    <a:pt x="0" y="530860"/>
                  </a:lnTo>
                  <a:cubicBezTo>
                    <a:pt x="0" y="631825"/>
                    <a:pt x="81915" y="713740"/>
                    <a:pt x="182880" y="713740"/>
                  </a:cubicBezTo>
                  <a:lnTo>
                    <a:pt x="3338068" y="713740"/>
                  </a:lnTo>
                  <a:lnTo>
                    <a:pt x="3338068" y="0"/>
                  </a:lnTo>
                  <a:close/>
                </a:path>
              </a:pathLst>
            </a:custGeom>
            <a:solidFill>
              <a:srgbClr val="5733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4">
            <a:extLst>
              <a:ext uri="{FF2B5EF4-FFF2-40B4-BE49-F238E27FC236}">
                <a16:creationId xmlns:a16="http://schemas.microsoft.com/office/drawing/2014/main" id="{3722A467-B799-3CA7-1901-E668E8A5A9B8}"/>
              </a:ext>
            </a:extLst>
          </p:cNvPr>
          <p:cNvSpPr txBox="1"/>
          <p:nvPr userDrawn="1"/>
        </p:nvSpPr>
        <p:spPr>
          <a:xfrm>
            <a:off x="3333864" y="914400"/>
            <a:ext cx="2772042" cy="55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9"/>
              </a:lnSpc>
            </a:pPr>
            <a:r>
              <a:rPr lang="en-US" sz="1800" b="1" i="0" dirty="0">
                <a:solidFill>
                  <a:srgbClr val="0054A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5F6A1D39-3ED1-1937-89ED-82DD548882C0}"/>
              </a:ext>
            </a:extLst>
          </p:cNvPr>
          <p:cNvSpPr txBox="1"/>
          <p:nvPr userDrawn="1"/>
        </p:nvSpPr>
        <p:spPr>
          <a:xfrm>
            <a:off x="3343018" y="1509718"/>
            <a:ext cx="2772042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1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brings your health plan benefits, providers, and healthcare spend together.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9FD480-FC8B-0B56-5BB9-735EA968327F}"/>
              </a:ext>
            </a:extLst>
          </p:cNvPr>
          <p:cNvGrpSpPr/>
          <p:nvPr userDrawn="1"/>
        </p:nvGrpSpPr>
        <p:grpSpPr>
          <a:xfrm>
            <a:off x="1643834" y="3797721"/>
            <a:ext cx="1201040" cy="434705"/>
            <a:chOff x="2160480" y="11617147"/>
            <a:chExt cx="2955340" cy="1069658"/>
          </a:xfrm>
        </p:grpSpPr>
        <p:sp>
          <p:nvSpPr>
            <p:cNvPr id="6" name="Freeform 28">
              <a:extLst>
                <a:ext uri="{FF2B5EF4-FFF2-40B4-BE49-F238E27FC236}">
                  <a16:creationId xmlns:a16="http://schemas.microsoft.com/office/drawing/2014/main" id="{A40213B3-54C7-B08B-AA6D-F75BF4BB2AEC}"/>
                </a:ext>
              </a:extLst>
            </p:cNvPr>
            <p:cNvSpPr/>
            <p:nvPr userDrawn="1"/>
          </p:nvSpPr>
          <p:spPr>
            <a:xfrm>
              <a:off x="2160480" y="11617147"/>
              <a:ext cx="987152" cy="1069658"/>
            </a:xfrm>
            <a:custGeom>
              <a:avLst/>
              <a:gdLst/>
              <a:ahLst/>
              <a:cxnLst/>
              <a:rect l="l" t="t" r="r" b="b"/>
              <a:pathLst>
                <a:path w="987152" h="1069658">
                  <a:moveTo>
                    <a:pt x="0" y="0"/>
                  </a:moveTo>
                  <a:lnTo>
                    <a:pt x="987152" y="0"/>
                  </a:lnTo>
                  <a:lnTo>
                    <a:pt x="987152" y="1069658"/>
                  </a:lnTo>
                  <a:lnTo>
                    <a:pt x="0" y="1069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D345954C-C9AC-CD7F-C03E-DF11E2FEF9B8}"/>
                </a:ext>
              </a:extLst>
            </p:cNvPr>
            <p:cNvSpPr/>
            <p:nvPr userDrawn="1"/>
          </p:nvSpPr>
          <p:spPr>
            <a:xfrm>
              <a:off x="3152489" y="11872674"/>
              <a:ext cx="1963331" cy="578482"/>
            </a:xfrm>
            <a:custGeom>
              <a:avLst/>
              <a:gdLst/>
              <a:ahLst/>
              <a:cxnLst/>
              <a:rect l="l" t="t" r="r" b="b"/>
              <a:pathLst>
                <a:path w="1963331" h="578482">
                  <a:moveTo>
                    <a:pt x="0" y="0"/>
                  </a:moveTo>
                  <a:lnTo>
                    <a:pt x="1963331" y="0"/>
                  </a:lnTo>
                  <a:lnTo>
                    <a:pt x="1963331" y="578482"/>
                  </a:lnTo>
                  <a:lnTo>
                    <a:pt x="0" y="578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18ECD18B-6644-E912-7934-540166B150A3}"/>
              </a:ext>
            </a:extLst>
          </p:cNvPr>
          <p:cNvSpPr/>
          <p:nvPr userDrawn="1"/>
        </p:nvSpPr>
        <p:spPr>
          <a:xfrm>
            <a:off x="-63503" y="-63503"/>
            <a:ext cx="6527797" cy="3675069"/>
          </a:xfrm>
          <a:custGeom>
            <a:avLst/>
            <a:gdLst/>
            <a:ahLst/>
            <a:cxnLst/>
            <a:rect l="l" t="t" r="r" b="b"/>
            <a:pathLst>
              <a:path w="6527797" h="3675069">
                <a:moveTo>
                  <a:pt x="0" y="0"/>
                </a:moveTo>
                <a:lnTo>
                  <a:pt x="6527797" y="0"/>
                </a:lnTo>
                <a:lnTo>
                  <a:pt x="6527797" y="3675069"/>
                </a:lnTo>
                <a:lnTo>
                  <a:pt x="0" y="36750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99ED5076-43F6-174A-CDF4-976A9CDE5A1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0695" y="268986"/>
            <a:ext cx="1627775" cy="3199105"/>
            <a:chOff x="0" y="0"/>
            <a:chExt cx="2170366" cy="4265473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8AF4448C-B940-52C6-FF81-74B27121D198}"/>
                </a:ext>
              </a:extLst>
            </p:cNvPr>
            <p:cNvSpPr/>
            <p:nvPr/>
          </p:nvSpPr>
          <p:spPr>
            <a:xfrm>
              <a:off x="0" y="0"/>
              <a:ext cx="2170430" cy="4265422"/>
            </a:xfrm>
            <a:custGeom>
              <a:avLst/>
              <a:gdLst/>
              <a:ahLst/>
              <a:cxnLst/>
              <a:rect l="l" t="t" r="r" b="b"/>
              <a:pathLst>
                <a:path w="2170430" h="4265422">
                  <a:moveTo>
                    <a:pt x="328295" y="0"/>
                  </a:moveTo>
                  <a:cubicBezTo>
                    <a:pt x="147955" y="0"/>
                    <a:pt x="889" y="146304"/>
                    <a:pt x="127" y="326771"/>
                  </a:cubicBezTo>
                  <a:lnTo>
                    <a:pt x="0" y="4265422"/>
                  </a:lnTo>
                  <a:lnTo>
                    <a:pt x="2170430" y="4265422"/>
                  </a:lnTo>
                  <a:lnTo>
                    <a:pt x="2170430" y="215265"/>
                  </a:lnTo>
                  <a:lnTo>
                    <a:pt x="2170430" y="215265"/>
                  </a:lnTo>
                  <a:cubicBezTo>
                    <a:pt x="2135886" y="127254"/>
                    <a:pt x="2064385" y="57658"/>
                    <a:pt x="1975104" y="25654"/>
                  </a:cubicBezTo>
                  <a:lnTo>
                    <a:pt x="1975104" y="25654"/>
                  </a:lnTo>
                  <a:lnTo>
                    <a:pt x="1975104" y="25654"/>
                  </a:lnTo>
                  <a:lnTo>
                    <a:pt x="1973199" y="25019"/>
                  </a:lnTo>
                  <a:lnTo>
                    <a:pt x="1973199" y="25019"/>
                  </a:lnTo>
                  <a:lnTo>
                    <a:pt x="1970659" y="24130"/>
                  </a:lnTo>
                  <a:lnTo>
                    <a:pt x="1969389" y="23749"/>
                  </a:lnTo>
                  <a:lnTo>
                    <a:pt x="1969389" y="23749"/>
                  </a:lnTo>
                  <a:lnTo>
                    <a:pt x="1967611" y="23114"/>
                  </a:lnTo>
                  <a:lnTo>
                    <a:pt x="1967484" y="23114"/>
                  </a:lnTo>
                  <a:lnTo>
                    <a:pt x="1964944" y="22225"/>
                  </a:lnTo>
                  <a:lnTo>
                    <a:pt x="1963674" y="21844"/>
                  </a:lnTo>
                  <a:lnTo>
                    <a:pt x="1963674" y="21844"/>
                  </a:lnTo>
                  <a:lnTo>
                    <a:pt x="1962404" y="21463"/>
                  </a:lnTo>
                  <a:lnTo>
                    <a:pt x="1957832" y="20066"/>
                  </a:lnTo>
                  <a:lnTo>
                    <a:pt x="1955927" y="19558"/>
                  </a:lnTo>
                  <a:lnTo>
                    <a:pt x="1955800" y="19558"/>
                  </a:lnTo>
                  <a:lnTo>
                    <a:pt x="1955673" y="19558"/>
                  </a:lnTo>
                  <a:lnTo>
                    <a:pt x="1953895" y="19050"/>
                  </a:lnTo>
                  <a:lnTo>
                    <a:pt x="1949704" y="17907"/>
                  </a:lnTo>
                  <a:lnTo>
                    <a:pt x="1948688" y="17653"/>
                  </a:lnTo>
                  <a:lnTo>
                    <a:pt x="1948180" y="17526"/>
                  </a:lnTo>
                  <a:lnTo>
                    <a:pt x="1947926" y="17526"/>
                  </a:lnTo>
                  <a:lnTo>
                    <a:pt x="1947799" y="17526"/>
                  </a:lnTo>
                  <a:lnTo>
                    <a:pt x="1945259" y="16891"/>
                  </a:lnTo>
                  <a:lnTo>
                    <a:pt x="1943989" y="16637"/>
                  </a:lnTo>
                  <a:lnTo>
                    <a:pt x="1943862" y="16637"/>
                  </a:lnTo>
                  <a:lnTo>
                    <a:pt x="1943735" y="16637"/>
                  </a:lnTo>
                  <a:lnTo>
                    <a:pt x="1942592" y="16383"/>
                  </a:lnTo>
                  <a:lnTo>
                    <a:pt x="1942084" y="16256"/>
                  </a:lnTo>
                  <a:lnTo>
                    <a:pt x="1941957" y="16256"/>
                  </a:lnTo>
                  <a:lnTo>
                    <a:pt x="1941831" y="16256"/>
                  </a:lnTo>
                  <a:lnTo>
                    <a:pt x="1939926" y="15748"/>
                  </a:lnTo>
                  <a:lnTo>
                    <a:pt x="1938656" y="15494"/>
                  </a:lnTo>
                  <a:lnTo>
                    <a:pt x="1938020" y="15367"/>
                  </a:lnTo>
                  <a:lnTo>
                    <a:pt x="1937894" y="15367"/>
                  </a:lnTo>
                  <a:lnTo>
                    <a:pt x="1937767" y="15367"/>
                  </a:lnTo>
                  <a:lnTo>
                    <a:pt x="1936624" y="15113"/>
                  </a:lnTo>
                  <a:lnTo>
                    <a:pt x="1931925" y="14097"/>
                  </a:lnTo>
                  <a:lnTo>
                    <a:pt x="1931798" y="14097"/>
                  </a:lnTo>
                  <a:lnTo>
                    <a:pt x="1931671" y="14097"/>
                  </a:lnTo>
                  <a:lnTo>
                    <a:pt x="1930655" y="13843"/>
                  </a:lnTo>
                  <a:lnTo>
                    <a:pt x="1930147" y="13716"/>
                  </a:lnTo>
                  <a:lnTo>
                    <a:pt x="1929893" y="13589"/>
                  </a:lnTo>
                  <a:lnTo>
                    <a:pt x="1929766" y="13589"/>
                  </a:lnTo>
                  <a:lnTo>
                    <a:pt x="1928750" y="13335"/>
                  </a:lnTo>
                  <a:lnTo>
                    <a:pt x="1928242" y="13208"/>
                  </a:lnTo>
                  <a:lnTo>
                    <a:pt x="1927988" y="13208"/>
                  </a:lnTo>
                  <a:lnTo>
                    <a:pt x="1927861" y="13208"/>
                  </a:lnTo>
                  <a:lnTo>
                    <a:pt x="1924178" y="12446"/>
                  </a:lnTo>
                  <a:lnTo>
                    <a:pt x="1923797" y="12446"/>
                  </a:lnTo>
                  <a:lnTo>
                    <a:pt x="1923670" y="12446"/>
                  </a:lnTo>
                  <a:lnTo>
                    <a:pt x="1922273" y="12192"/>
                  </a:lnTo>
                  <a:lnTo>
                    <a:pt x="1922019" y="12192"/>
                  </a:lnTo>
                  <a:lnTo>
                    <a:pt x="1921892" y="12192"/>
                  </a:lnTo>
                  <a:lnTo>
                    <a:pt x="1919352" y="11811"/>
                  </a:lnTo>
                  <a:lnTo>
                    <a:pt x="1918082" y="11557"/>
                  </a:lnTo>
                  <a:lnTo>
                    <a:pt x="1917701" y="11557"/>
                  </a:lnTo>
                  <a:lnTo>
                    <a:pt x="1916177" y="11303"/>
                  </a:lnTo>
                  <a:lnTo>
                    <a:pt x="1915796" y="11303"/>
                  </a:lnTo>
                  <a:lnTo>
                    <a:pt x="1915669" y="11303"/>
                  </a:lnTo>
                  <a:lnTo>
                    <a:pt x="1914526" y="11176"/>
                  </a:lnTo>
                  <a:lnTo>
                    <a:pt x="1914018" y="11049"/>
                  </a:lnTo>
                  <a:lnTo>
                    <a:pt x="1913892" y="11049"/>
                  </a:lnTo>
                  <a:lnTo>
                    <a:pt x="1913892" y="11049"/>
                  </a:lnTo>
                  <a:lnTo>
                    <a:pt x="1912621" y="10922"/>
                  </a:lnTo>
                  <a:lnTo>
                    <a:pt x="1911986" y="10795"/>
                  </a:lnTo>
                  <a:lnTo>
                    <a:pt x="1911732" y="10795"/>
                  </a:lnTo>
                  <a:lnTo>
                    <a:pt x="1911605" y="10795"/>
                  </a:lnTo>
                  <a:lnTo>
                    <a:pt x="1910589" y="10668"/>
                  </a:lnTo>
                  <a:lnTo>
                    <a:pt x="1910081" y="10541"/>
                  </a:lnTo>
                  <a:lnTo>
                    <a:pt x="1909700" y="10541"/>
                  </a:lnTo>
                  <a:lnTo>
                    <a:pt x="1909574" y="10541"/>
                  </a:lnTo>
                  <a:lnTo>
                    <a:pt x="1907669" y="10287"/>
                  </a:lnTo>
                  <a:lnTo>
                    <a:pt x="329692" y="0"/>
                  </a:lnTo>
                  <a:close/>
                </a:path>
              </a:pathLst>
            </a:custGeom>
            <a:blipFill>
              <a:blip r:embed="rId5"/>
              <a:stretch>
                <a:fillRect t="-12" r="2" b="-3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5">
            <a:extLst>
              <a:ext uri="{FF2B5EF4-FFF2-40B4-BE49-F238E27FC236}">
                <a16:creationId xmlns:a16="http://schemas.microsoft.com/office/drawing/2014/main" id="{38122BB0-B0D5-BFD8-8B7E-71804ADBED78}"/>
              </a:ext>
            </a:extLst>
          </p:cNvPr>
          <p:cNvSpPr/>
          <p:nvPr userDrawn="1"/>
        </p:nvSpPr>
        <p:spPr>
          <a:xfrm>
            <a:off x="527428" y="268986"/>
            <a:ext cx="1647930" cy="146028"/>
          </a:xfrm>
          <a:custGeom>
            <a:avLst/>
            <a:gdLst/>
            <a:ahLst/>
            <a:cxnLst/>
            <a:rect l="l" t="t" r="r" b="b"/>
            <a:pathLst>
              <a:path w="1647930" h="146028">
                <a:moveTo>
                  <a:pt x="0" y="0"/>
                </a:moveTo>
                <a:lnTo>
                  <a:pt x="1647930" y="0"/>
                </a:lnTo>
                <a:lnTo>
                  <a:pt x="1647930" y="146028"/>
                </a:lnTo>
                <a:lnTo>
                  <a:pt x="0" y="146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3896C2EC-D4CF-80E5-EA0C-9DB8EB05A1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7931" y="3469834"/>
            <a:ext cx="12764" cy="121358"/>
            <a:chOff x="0" y="0"/>
            <a:chExt cx="17018" cy="161811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1E7B6C7-F4B6-DE82-3A3C-C4FD4165411D}"/>
                </a:ext>
              </a:extLst>
            </p:cNvPr>
            <p:cNvSpPr/>
            <p:nvPr/>
          </p:nvSpPr>
          <p:spPr>
            <a:xfrm>
              <a:off x="0" y="0"/>
              <a:ext cx="17018" cy="161798"/>
            </a:xfrm>
            <a:custGeom>
              <a:avLst/>
              <a:gdLst/>
              <a:ahLst/>
              <a:cxnLst/>
              <a:rect l="l" t="t" r="r" b="b"/>
              <a:pathLst>
                <a:path w="17018" h="161798">
                  <a:moveTo>
                    <a:pt x="254" y="0"/>
                  </a:moveTo>
                  <a:lnTo>
                    <a:pt x="0" y="56769"/>
                  </a:lnTo>
                  <a:lnTo>
                    <a:pt x="0" y="58166"/>
                  </a:lnTo>
                  <a:lnTo>
                    <a:pt x="0" y="58293"/>
                  </a:lnTo>
                  <a:lnTo>
                    <a:pt x="0" y="60325"/>
                  </a:lnTo>
                  <a:cubicBezTo>
                    <a:pt x="254" y="94107"/>
                    <a:pt x="5715" y="126619"/>
                    <a:pt x="15494" y="157226"/>
                  </a:cubicBezTo>
                  <a:lnTo>
                    <a:pt x="15748" y="157861"/>
                  </a:lnTo>
                  <a:lnTo>
                    <a:pt x="16002" y="158623"/>
                  </a:lnTo>
                  <a:lnTo>
                    <a:pt x="16129" y="158750"/>
                  </a:lnTo>
                  <a:lnTo>
                    <a:pt x="16383" y="159639"/>
                  </a:lnTo>
                  <a:lnTo>
                    <a:pt x="16510" y="160020"/>
                  </a:lnTo>
                  <a:lnTo>
                    <a:pt x="16510" y="160147"/>
                  </a:lnTo>
                  <a:lnTo>
                    <a:pt x="16510" y="160274"/>
                  </a:lnTo>
                  <a:lnTo>
                    <a:pt x="16891" y="161290"/>
                  </a:lnTo>
                  <a:lnTo>
                    <a:pt x="17018" y="161798"/>
                  </a:lnTo>
                  <a:lnTo>
                    <a:pt x="17018" y="0"/>
                  </a:lnTo>
                  <a:close/>
                </a:path>
              </a:pathLst>
            </a:custGeom>
            <a:blipFill>
              <a:blip r:embed="rId8"/>
              <a:stretch>
                <a:fillRect l="-14477" t="-1428" r="-15373" b="-17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8">
            <a:extLst>
              <a:ext uri="{FF2B5EF4-FFF2-40B4-BE49-F238E27FC236}">
                <a16:creationId xmlns:a16="http://schemas.microsoft.com/office/drawing/2014/main" id="{BFA75831-A73A-ECE2-DB18-C1F59084FE26}"/>
              </a:ext>
            </a:extLst>
          </p:cNvPr>
          <p:cNvSpPr/>
          <p:nvPr userDrawn="1"/>
        </p:nvSpPr>
        <p:spPr>
          <a:xfrm>
            <a:off x="518122" y="3468091"/>
            <a:ext cx="12573" cy="1743"/>
          </a:xfrm>
          <a:custGeom>
            <a:avLst/>
            <a:gdLst/>
            <a:ahLst/>
            <a:cxnLst/>
            <a:rect l="l" t="t" r="r" b="b"/>
            <a:pathLst>
              <a:path w="12573" h="1743">
                <a:moveTo>
                  <a:pt x="0" y="0"/>
                </a:moveTo>
                <a:lnTo>
                  <a:pt x="12573" y="0"/>
                </a:lnTo>
                <a:lnTo>
                  <a:pt x="12573" y="1743"/>
                </a:lnTo>
                <a:lnTo>
                  <a:pt x="0" y="17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2D5F39E7-93F8-86EE-EBD0-ED66EC4644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58479" y="3469834"/>
            <a:ext cx="1762" cy="92392"/>
            <a:chOff x="0" y="0"/>
            <a:chExt cx="2350" cy="123190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48EEA9-F5CB-81F9-A6B3-BB577077D80C}"/>
                </a:ext>
              </a:extLst>
            </p:cNvPr>
            <p:cNvSpPr/>
            <p:nvPr/>
          </p:nvSpPr>
          <p:spPr>
            <a:xfrm>
              <a:off x="0" y="0"/>
              <a:ext cx="2413" cy="123190"/>
            </a:xfrm>
            <a:custGeom>
              <a:avLst/>
              <a:gdLst/>
              <a:ahLst/>
              <a:cxnLst/>
              <a:rect l="l" t="t" r="r" b="b"/>
              <a:pathLst>
                <a:path w="2413" h="123190">
                  <a:moveTo>
                    <a:pt x="0" y="0"/>
                  </a:moveTo>
                  <a:lnTo>
                    <a:pt x="0" y="123190"/>
                  </a:lnTo>
                  <a:cubicBezTo>
                    <a:pt x="889" y="118618"/>
                    <a:pt x="1651" y="113919"/>
                    <a:pt x="2286" y="109220"/>
                  </a:cubicBezTo>
                  <a:lnTo>
                    <a:pt x="2413" y="0"/>
                  </a:lnTo>
                  <a:close/>
                </a:path>
              </a:pathLst>
            </a:custGeom>
            <a:blipFill>
              <a:blip r:embed="rId10"/>
              <a:stretch>
                <a:fillRect l="-105789" t="-1876" r="-99473" b="-17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1">
            <a:extLst>
              <a:ext uri="{FF2B5EF4-FFF2-40B4-BE49-F238E27FC236}">
                <a16:creationId xmlns:a16="http://schemas.microsoft.com/office/drawing/2014/main" id="{E69A20C1-A558-E272-1DBF-EEA1BB806364}"/>
              </a:ext>
            </a:extLst>
          </p:cNvPr>
          <p:cNvSpPr/>
          <p:nvPr userDrawn="1"/>
        </p:nvSpPr>
        <p:spPr>
          <a:xfrm>
            <a:off x="2158479" y="3468091"/>
            <a:ext cx="1762" cy="1743"/>
          </a:xfrm>
          <a:custGeom>
            <a:avLst/>
            <a:gdLst/>
            <a:ahLst/>
            <a:cxnLst/>
            <a:rect l="l" t="t" r="r" b="b"/>
            <a:pathLst>
              <a:path w="1762" h="1743">
                <a:moveTo>
                  <a:pt x="0" y="0"/>
                </a:moveTo>
                <a:lnTo>
                  <a:pt x="1762" y="0"/>
                </a:lnTo>
                <a:lnTo>
                  <a:pt x="1762" y="1743"/>
                </a:lnTo>
                <a:lnTo>
                  <a:pt x="0" y="174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BE36FD48-AC3F-ED79-979B-EEA5AA9C78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0695" y="3468091"/>
            <a:ext cx="1627784" cy="295885"/>
            <a:chOff x="0" y="0"/>
            <a:chExt cx="2170379" cy="394513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E6D0BA35-6E75-AEFB-1E4A-4AFE1BFB8976}"/>
                </a:ext>
              </a:extLst>
            </p:cNvPr>
            <p:cNvSpPr/>
            <p:nvPr/>
          </p:nvSpPr>
          <p:spPr>
            <a:xfrm>
              <a:off x="0" y="0"/>
              <a:ext cx="2170683" cy="394590"/>
            </a:xfrm>
            <a:custGeom>
              <a:avLst/>
              <a:gdLst/>
              <a:ahLst/>
              <a:cxnLst/>
              <a:rect l="l" t="t" r="r" b="b"/>
              <a:pathLst>
                <a:path w="2170683" h="394590">
                  <a:moveTo>
                    <a:pt x="0" y="0"/>
                  </a:moveTo>
                  <a:lnTo>
                    <a:pt x="1397" y="168148"/>
                  </a:lnTo>
                  <a:lnTo>
                    <a:pt x="4318" y="176149"/>
                  </a:lnTo>
                  <a:lnTo>
                    <a:pt x="4318" y="176149"/>
                  </a:lnTo>
                  <a:lnTo>
                    <a:pt x="4318" y="176149"/>
                  </a:lnTo>
                  <a:lnTo>
                    <a:pt x="4699" y="177038"/>
                  </a:lnTo>
                  <a:lnTo>
                    <a:pt x="4826" y="177546"/>
                  </a:lnTo>
                  <a:lnTo>
                    <a:pt x="4953" y="177673"/>
                  </a:lnTo>
                  <a:lnTo>
                    <a:pt x="4953" y="177800"/>
                  </a:lnTo>
                  <a:lnTo>
                    <a:pt x="5334" y="178689"/>
                  </a:lnTo>
                  <a:lnTo>
                    <a:pt x="5461" y="179070"/>
                  </a:lnTo>
                  <a:lnTo>
                    <a:pt x="5461" y="179070"/>
                  </a:lnTo>
                  <a:lnTo>
                    <a:pt x="5461" y="179070"/>
                  </a:lnTo>
                  <a:lnTo>
                    <a:pt x="6604" y="181864"/>
                  </a:lnTo>
                  <a:lnTo>
                    <a:pt x="7112" y="183261"/>
                  </a:lnTo>
                  <a:lnTo>
                    <a:pt x="7239" y="183515"/>
                  </a:lnTo>
                  <a:lnTo>
                    <a:pt x="7366" y="183642"/>
                  </a:lnTo>
                  <a:lnTo>
                    <a:pt x="7620" y="184404"/>
                  </a:lnTo>
                  <a:lnTo>
                    <a:pt x="7747" y="184785"/>
                  </a:lnTo>
                  <a:lnTo>
                    <a:pt x="7874" y="185166"/>
                  </a:lnTo>
                  <a:lnTo>
                    <a:pt x="8001" y="185293"/>
                  </a:lnTo>
                  <a:lnTo>
                    <a:pt x="8382" y="186436"/>
                  </a:lnTo>
                  <a:lnTo>
                    <a:pt x="8509" y="186690"/>
                  </a:lnTo>
                  <a:lnTo>
                    <a:pt x="8636" y="186817"/>
                  </a:lnTo>
                  <a:lnTo>
                    <a:pt x="9271" y="188341"/>
                  </a:lnTo>
                  <a:lnTo>
                    <a:pt x="9652" y="189103"/>
                  </a:lnTo>
                  <a:lnTo>
                    <a:pt x="9779" y="189357"/>
                  </a:lnTo>
                  <a:lnTo>
                    <a:pt x="9779" y="189484"/>
                  </a:lnTo>
                  <a:lnTo>
                    <a:pt x="10033" y="190119"/>
                  </a:lnTo>
                  <a:lnTo>
                    <a:pt x="10160" y="190500"/>
                  </a:lnTo>
                  <a:lnTo>
                    <a:pt x="10287" y="191008"/>
                  </a:lnTo>
                  <a:lnTo>
                    <a:pt x="10414" y="191262"/>
                  </a:lnTo>
                  <a:lnTo>
                    <a:pt x="10668" y="191897"/>
                  </a:lnTo>
                  <a:lnTo>
                    <a:pt x="11049" y="192659"/>
                  </a:lnTo>
                  <a:lnTo>
                    <a:pt x="11176" y="192913"/>
                  </a:lnTo>
                  <a:lnTo>
                    <a:pt x="11430" y="193548"/>
                  </a:lnTo>
                  <a:lnTo>
                    <a:pt x="11557" y="193802"/>
                  </a:lnTo>
                  <a:lnTo>
                    <a:pt x="11811" y="194310"/>
                  </a:lnTo>
                  <a:lnTo>
                    <a:pt x="11938" y="194564"/>
                  </a:lnTo>
                  <a:lnTo>
                    <a:pt x="12319" y="195580"/>
                  </a:lnTo>
                  <a:lnTo>
                    <a:pt x="12573" y="196088"/>
                  </a:lnTo>
                  <a:lnTo>
                    <a:pt x="12827" y="196596"/>
                  </a:lnTo>
                  <a:lnTo>
                    <a:pt x="12954" y="196850"/>
                  </a:lnTo>
                  <a:lnTo>
                    <a:pt x="13208" y="197358"/>
                  </a:lnTo>
                  <a:lnTo>
                    <a:pt x="13335" y="197612"/>
                  </a:lnTo>
                  <a:lnTo>
                    <a:pt x="13589" y="198120"/>
                  </a:lnTo>
                  <a:lnTo>
                    <a:pt x="13716" y="198374"/>
                  </a:lnTo>
                  <a:lnTo>
                    <a:pt x="13970" y="198882"/>
                  </a:lnTo>
                  <a:lnTo>
                    <a:pt x="14097" y="199136"/>
                  </a:lnTo>
                  <a:lnTo>
                    <a:pt x="14351" y="199644"/>
                  </a:lnTo>
                  <a:lnTo>
                    <a:pt x="14478" y="199898"/>
                  </a:lnTo>
                  <a:lnTo>
                    <a:pt x="14732" y="200406"/>
                  </a:lnTo>
                  <a:lnTo>
                    <a:pt x="14859" y="200660"/>
                  </a:lnTo>
                  <a:lnTo>
                    <a:pt x="15240" y="201422"/>
                  </a:lnTo>
                  <a:lnTo>
                    <a:pt x="15367" y="201803"/>
                  </a:lnTo>
                  <a:lnTo>
                    <a:pt x="15748" y="202438"/>
                  </a:lnTo>
                  <a:lnTo>
                    <a:pt x="15875" y="202819"/>
                  </a:lnTo>
                  <a:lnTo>
                    <a:pt x="16256" y="203454"/>
                  </a:lnTo>
                  <a:lnTo>
                    <a:pt x="16383" y="203835"/>
                  </a:lnTo>
                  <a:lnTo>
                    <a:pt x="17526" y="206121"/>
                  </a:lnTo>
                  <a:lnTo>
                    <a:pt x="17907" y="206756"/>
                  </a:lnTo>
                  <a:lnTo>
                    <a:pt x="18034" y="207137"/>
                  </a:lnTo>
                  <a:lnTo>
                    <a:pt x="18288" y="207518"/>
                  </a:lnTo>
                  <a:lnTo>
                    <a:pt x="18415" y="207772"/>
                  </a:lnTo>
                  <a:lnTo>
                    <a:pt x="18923" y="208661"/>
                  </a:lnTo>
                  <a:lnTo>
                    <a:pt x="19177" y="209169"/>
                  </a:lnTo>
                  <a:lnTo>
                    <a:pt x="19431" y="209550"/>
                  </a:lnTo>
                  <a:lnTo>
                    <a:pt x="19558" y="209804"/>
                  </a:lnTo>
                  <a:lnTo>
                    <a:pt x="19939" y="210439"/>
                  </a:lnTo>
                  <a:lnTo>
                    <a:pt x="20066" y="210820"/>
                  </a:lnTo>
                  <a:lnTo>
                    <a:pt x="20320" y="211328"/>
                  </a:lnTo>
                  <a:lnTo>
                    <a:pt x="20828" y="212217"/>
                  </a:lnTo>
                  <a:lnTo>
                    <a:pt x="20955" y="212598"/>
                  </a:lnTo>
                  <a:lnTo>
                    <a:pt x="21717" y="213995"/>
                  </a:lnTo>
                  <a:lnTo>
                    <a:pt x="21844" y="214376"/>
                  </a:lnTo>
                  <a:lnTo>
                    <a:pt x="21971" y="214757"/>
                  </a:lnTo>
                  <a:lnTo>
                    <a:pt x="22098" y="214884"/>
                  </a:lnTo>
                  <a:lnTo>
                    <a:pt x="22606" y="215900"/>
                  </a:lnTo>
                  <a:lnTo>
                    <a:pt x="22860" y="216408"/>
                  </a:lnTo>
                  <a:lnTo>
                    <a:pt x="22987" y="216662"/>
                  </a:lnTo>
                  <a:lnTo>
                    <a:pt x="23114" y="216789"/>
                  </a:lnTo>
                  <a:lnTo>
                    <a:pt x="23749" y="218059"/>
                  </a:lnTo>
                  <a:lnTo>
                    <a:pt x="24003" y="218440"/>
                  </a:lnTo>
                  <a:lnTo>
                    <a:pt x="24130" y="218567"/>
                  </a:lnTo>
                  <a:lnTo>
                    <a:pt x="24765" y="219583"/>
                  </a:lnTo>
                  <a:lnTo>
                    <a:pt x="25019" y="220091"/>
                  </a:lnTo>
                  <a:lnTo>
                    <a:pt x="25400" y="220853"/>
                  </a:lnTo>
                  <a:lnTo>
                    <a:pt x="25654" y="221234"/>
                  </a:lnTo>
                  <a:lnTo>
                    <a:pt x="25781" y="221615"/>
                  </a:lnTo>
                  <a:lnTo>
                    <a:pt x="25908" y="221742"/>
                  </a:lnTo>
                  <a:lnTo>
                    <a:pt x="26543" y="222758"/>
                  </a:lnTo>
                  <a:lnTo>
                    <a:pt x="26797" y="223266"/>
                  </a:lnTo>
                  <a:lnTo>
                    <a:pt x="26924" y="223520"/>
                  </a:lnTo>
                  <a:lnTo>
                    <a:pt x="27432" y="224409"/>
                  </a:lnTo>
                  <a:lnTo>
                    <a:pt x="27686" y="224790"/>
                  </a:lnTo>
                  <a:lnTo>
                    <a:pt x="27940" y="225171"/>
                  </a:lnTo>
                  <a:lnTo>
                    <a:pt x="28448" y="226060"/>
                  </a:lnTo>
                  <a:lnTo>
                    <a:pt x="28702" y="226441"/>
                  </a:lnTo>
                  <a:lnTo>
                    <a:pt x="28956" y="226822"/>
                  </a:lnTo>
                  <a:lnTo>
                    <a:pt x="29083" y="226949"/>
                  </a:lnTo>
                  <a:lnTo>
                    <a:pt x="29591" y="227838"/>
                  </a:lnTo>
                  <a:lnTo>
                    <a:pt x="29845" y="228219"/>
                  </a:lnTo>
                  <a:lnTo>
                    <a:pt x="29972" y="228346"/>
                  </a:lnTo>
                  <a:lnTo>
                    <a:pt x="30607" y="229489"/>
                  </a:lnTo>
                  <a:lnTo>
                    <a:pt x="30988" y="229997"/>
                  </a:lnTo>
                  <a:lnTo>
                    <a:pt x="31115" y="230251"/>
                  </a:lnTo>
                  <a:lnTo>
                    <a:pt x="31242" y="230378"/>
                  </a:lnTo>
                  <a:lnTo>
                    <a:pt x="32004" y="231648"/>
                  </a:lnTo>
                  <a:lnTo>
                    <a:pt x="32258" y="232029"/>
                  </a:lnTo>
                  <a:lnTo>
                    <a:pt x="32385" y="232156"/>
                  </a:lnTo>
                  <a:lnTo>
                    <a:pt x="33020" y="233172"/>
                  </a:lnTo>
                  <a:lnTo>
                    <a:pt x="33274" y="233553"/>
                  </a:lnTo>
                  <a:lnTo>
                    <a:pt x="33401" y="233680"/>
                  </a:lnTo>
                  <a:lnTo>
                    <a:pt x="33909" y="234569"/>
                  </a:lnTo>
                  <a:lnTo>
                    <a:pt x="34163" y="234950"/>
                  </a:lnTo>
                  <a:lnTo>
                    <a:pt x="34290" y="235077"/>
                  </a:lnTo>
                  <a:lnTo>
                    <a:pt x="34290" y="235204"/>
                  </a:lnTo>
                  <a:lnTo>
                    <a:pt x="34925" y="236220"/>
                  </a:lnTo>
                  <a:lnTo>
                    <a:pt x="35306" y="236728"/>
                  </a:lnTo>
                  <a:lnTo>
                    <a:pt x="35433" y="236982"/>
                  </a:lnTo>
                  <a:lnTo>
                    <a:pt x="36322" y="238252"/>
                  </a:lnTo>
                  <a:lnTo>
                    <a:pt x="36576" y="238506"/>
                  </a:lnTo>
                  <a:lnTo>
                    <a:pt x="36703" y="238633"/>
                  </a:lnTo>
                  <a:lnTo>
                    <a:pt x="37465" y="239776"/>
                  </a:lnTo>
                  <a:lnTo>
                    <a:pt x="37592" y="240030"/>
                  </a:lnTo>
                  <a:lnTo>
                    <a:pt x="37719" y="240157"/>
                  </a:lnTo>
                  <a:lnTo>
                    <a:pt x="38354" y="241173"/>
                  </a:lnTo>
                  <a:lnTo>
                    <a:pt x="38735" y="241681"/>
                  </a:lnTo>
                  <a:lnTo>
                    <a:pt x="38735" y="241681"/>
                  </a:lnTo>
                  <a:lnTo>
                    <a:pt x="40005" y="243459"/>
                  </a:lnTo>
                  <a:lnTo>
                    <a:pt x="40132" y="243586"/>
                  </a:lnTo>
                  <a:lnTo>
                    <a:pt x="40894" y="244729"/>
                  </a:lnTo>
                  <a:lnTo>
                    <a:pt x="41148" y="245110"/>
                  </a:lnTo>
                  <a:lnTo>
                    <a:pt x="41275" y="245237"/>
                  </a:lnTo>
                  <a:lnTo>
                    <a:pt x="41783" y="245872"/>
                  </a:lnTo>
                  <a:lnTo>
                    <a:pt x="42037" y="246253"/>
                  </a:lnTo>
                  <a:lnTo>
                    <a:pt x="42291" y="246634"/>
                  </a:lnTo>
                  <a:lnTo>
                    <a:pt x="42418" y="246761"/>
                  </a:lnTo>
                  <a:lnTo>
                    <a:pt x="43053" y="247650"/>
                  </a:lnTo>
                  <a:lnTo>
                    <a:pt x="43307" y="248031"/>
                  </a:lnTo>
                  <a:lnTo>
                    <a:pt x="43434" y="248158"/>
                  </a:lnTo>
                  <a:lnTo>
                    <a:pt x="44196" y="249174"/>
                  </a:lnTo>
                  <a:lnTo>
                    <a:pt x="44577" y="249682"/>
                  </a:lnTo>
                  <a:lnTo>
                    <a:pt x="44831" y="249936"/>
                  </a:lnTo>
                  <a:lnTo>
                    <a:pt x="44958" y="250063"/>
                  </a:lnTo>
                  <a:lnTo>
                    <a:pt x="45466" y="250698"/>
                  </a:lnTo>
                  <a:lnTo>
                    <a:pt x="45720" y="251079"/>
                  </a:lnTo>
                  <a:lnTo>
                    <a:pt x="45974" y="251460"/>
                  </a:lnTo>
                  <a:lnTo>
                    <a:pt x="46101" y="251587"/>
                  </a:lnTo>
                  <a:lnTo>
                    <a:pt x="46609" y="252222"/>
                  </a:lnTo>
                  <a:lnTo>
                    <a:pt x="46863" y="252603"/>
                  </a:lnTo>
                  <a:lnTo>
                    <a:pt x="47117" y="252984"/>
                  </a:lnTo>
                  <a:lnTo>
                    <a:pt x="47244" y="253111"/>
                  </a:lnTo>
                  <a:lnTo>
                    <a:pt x="48260" y="254508"/>
                  </a:lnTo>
                  <a:lnTo>
                    <a:pt x="49530" y="256286"/>
                  </a:lnTo>
                  <a:lnTo>
                    <a:pt x="49657" y="256413"/>
                  </a:lnTo>
                  <a:lnTo>
                    <a:pt x="50165" y="257048"/>
                  </a:lnTo>
                  <a:lnTo>
                    <a:pt x="50419" y="257429"/>
                  </a:lnTo>
                  <a:lnTo>
                    <a:pt x="50673" y="257810"/>
                  </a:lnTo>
                  <a:lnTo>
                    <a:pt x="50800" y="257937"/>
                  </a:lnTo>
                  <a:lnTo>
                    <a:pt x="51308" y="258572"/>
                  </a:lnTo>
                  <a:lnTo>
                    <a:pt x="51562" y="258826"/>
                  </a:lnTo>
                  <a:lnTo>
                    <a:pt x="51816" y="259207"/>
                  </a:lnTo>
                  <a:lnTo>
                    <a:pt x="51943" y="259334"/>
                  </a:lnTo>
                  <a:lnTo>
                    <a:pt x="52578" y="260223"/>
                  </a:lnTo>
                  <a:lnTo>
                    <a:pt x="52959" y="260604"/>
                  </a:lnTo>
                  <a:lnTo>
                    <a:pt x="53086" y="260858"/>
                  </a:lnTo>
                  <a:lnTo>
                    <a:pt x="53213" y="260985"/>
                  </a:lnTo>
                  <a:lnTo>
                    <a:pt x="54610" y="262763"/>
                  </a:lnTo>
                  <a:lnTo>
                    <a:pt x="55245" y="263525"/>
                  </a:lnTo>
                  <a:lnTo>
                    <a:pt x="55626" y="263906"/>
                  </a:lnTo>
                  <a:lnTo>
                    <a:pt x="55753" y="264160"/>
                  </a:lnTo>
                  <a:lnTo>
                    <a:pt x="56134" y="264795"/>
                  </a:lnTo>
                  <a:lnTo>
                    <a:pt x="56388" y="265049"/>
                  </a:lnTo>
                  <a:lnTo>
                    <a:pt x="56642" y="265430"/>
                  </a:lnTo>
                  <a:lnTo>
                    <a:pt x="57531" y="266446"/>
                  </a:lnTo>
                  <a:lnTo>
                    <a:pt x="57912" y="266954"/>
                  </a:lnTo>
                  <a:lnTo>
                    <a:pt x="58039" y="267208"/>
                  </a:lnTo>
                  <a:lnTo>
                    <a:pt x="58674" y="267970"/>
                  </a:lnTo>
                  <a:lnTo>
                    <a:pt x="58928" y="268351"/>
                  </a:lnTo>
                  <a:lnTo>
                    <a:pt x="59182" y="268733"/>
                  </a:lnTo>
                  <a:lnTo>
                    <a:pt x="59817" y="269494"/>
                  </a:lnTo>
                  <a:lnTo>
                    <a:pt x="60071" y="269749"/>
                  </a:lnTo>
                  <a:lnTo>
                    <a:pt x="60452" y="270130"/>
                  </a:lnTo>
                  <a:lnTo>
                    <a:pt x="61087" y="270892"/>
                  </a:lnTo>
                  <a:lnTo>
                    <a:pt x="61341" y="271146"/>
                  </a:lnTo>
                  <a:lnTo>
                    <a:pt x="61849" y="271781"/>
                  </a:lnTo>
                  <a:lnTo>
                    <a:pt x="62611" y="272797"/>
                  </a:lnTo>
                  <a:lnTo>
                    <a:pt x="63119" y="273431"/>
                  </a:lnTo>
                  <a:lnTo>
                    <a:pt x="63373" y="273685"/>
                  </a:lnTo>
                  <a:lnTo>
                    <a:pt x="63754" y="274194"/>
                  </a:lnTo>
                  <a:lnTo>
                    <a:pt x="64008" y="274448"/>
                  </a:lnTo>
                  <a:lnTo>
                    <a:pt x="64389" y="274956"/>
                  </a:lnTo>
                  <a:lnTo>
                    <a:pt x="64516" y="275210"/>
                  </a:lnTo>
                  <a:lnTo>
                    <a:pt x="64897" y="275591"/>
                  </a:lnTo>
                  <a:lnTo>
                    <a:pt x="65024" y="275845"/>
                  </a:lnTo>
                  <a:lnTo>
                    <a:pt x="65405" y="276226"/>
                  </a:lnTo>
                  <a:lnTo>
                    <a:pt x="65659" y="276480"/>
                  </a:lnTo>
                  <a:lnTo>
                    <a:pt x="66040" y="276988"/>
                  </a:lnTo>
                  <a:lnTo>
                    <a:pt x="66294" y="277242"/>
                  </a:lnTo>
                  <a:lnTo>
                    <a:pt x="66675" y="277623"/>
                  </a:lnTo>
                  <a:lnTo>
                    <a:pt x="66929" y="277877"/>
                  </a:lnTo>
                  <a:lnTo>
                    <a:pt x="67691" y="278639"/>
                  </a:lnTo>
                  <a:lnTo>
                    <a:pt x="68072" y="279020"/>
                  </a:lnTo>
                  <a:lnTo>
                    <a:pt x="68453" y="279401"/>
                  </a:lnTo>
                  <a:lnTo>
                    <a:pt x="68580" y="279528"/>
                  </a:lnTo>
                  <a:lnTo>
                    <a:pt x="68961" y="280036"/>
                  </a:lnTo>
                  <a:lnTo>
                    <a:pt x="69215" y="280290"/>
                  </a:lnTo>
                  <a:lnTo>
                    <a:pt x="69596" y="280671"/>
                  </a:lnTo>
                  <a:lnTo>
                    <a:pt x="69850" y="280925"/>
                  </a:lnTo>
                  <a:lnTo>
                    <a:pt x="70358" y="281560"/>
                  </a:lnTo>
                  <a:lnTo>
                    <a:pt x="70993" y="282322"/>
                  </a:lnTo>
                  <a:lnTo>
                    <a:pt x="71247" y="282703"/>
                  </a:lnTo>
                  <a:lnTo>
                    <a:pt x="71374" y="282830"/>
                  </a:lnTo>
                  <a:lnTo>
                    <a:pt x="73914" y="285497"/>
                  </a:lnTo>
                  <a:lnTo>
                    <a:pt x="74295" y="285878"/>
                  </a:lnTo>
                  <a:lnTo>
                    <a:pt x="74422" y="286005"/>
                  </a:lnTo>
                  <a:lnTo>
                    <a:pt x="74930" y="286513"/>
                  </a:lnTo>
                  <a:lnTo>
                    <a:pt x="75184" y="286767"/>
                  </a:lnTo>
                  <a:lnTo>
                    <a:pt x="75438" y="287148"/>
                  </a:lnTo>
                  <a:lnTo>
                    <a:pt x="75565" y="287275"/>
                  </a:lnTo>
                  <a:lnTo>
                    <a:pt x="76073" y="287783"/>
                  </a:lnTo>
                  <a:lnTo>
                    <a:pt x="76327" y="288037"/>
                  </a:lnTo>
                  <a:lnTo>
                    <a:pt x="76581" y="288291"/>
                  </a:lnTo>
                  <a:lnTo>
                    <a:pt x="76708" y="288418"/>
                  </a:lnTo>
                  <a:lnTo>
                    <a:pt x="78486" y="290323"/>
                  </a:lnTo>
                  <a:lnTo>
                    <a:pt x="79375" y="291212"/>
                  </a:lnTo>
                  <a:lnTo>
                    <a:pt x="79629" y="291466"/>
                  </a:lnTo>
                  <a:lnTo>
                    <a:pt x="79756" y="291593"/>
                  </a:lnTo>
                  <a:lnTo>
                    <a:pt x="80264" y="292228"/>
                  </a:lnTo>
                  <a:lnTo>
                    <a:pt x="80518" y="292482"/>
                  </a:lnTo>
                  <a:lnTo>
                    <a:pt x="80772" y="292736"/>
                  </a:lnTo>
                  <a:lnTo>
                    <a:pt x="80899" y="292863"/>
                  </a:lnTo>
                  <a:lnTo>
                    <a:pt x="81915" y="293879"/>
                  </a:lnTo>
                  <a:lnTo>
                    <a:pt x="82042" y="294006"/>
                  </a:lnTo>
                  <a:lnTo>
                    <a:pt x="84074" y="295911"/>
                  </a:lnTo>
                  <a:lnTo>
                    <a:pt x="85090" y="296927"/>
                  </a:lnTo>
                  <a:lnTo>
                    <a:pt x="89408" y="300991"/>
                  </a:lnTo>
                  <a:lnTo>
                    <a:pt x="90932" y="302388"/>
                  </a:lnTo>
                  <a:lnTo>
                    <a:pt x="90932" y="302515"/>
                  </a:lnTo>
                  <a:lnTo>
                    <a:pt x="90932" y="302515"/>
                  </a:lnTo>
                  <a:lnTo>
                    <a:pt x="91694" y="303150"/>
                  </a:lnTo>
                  <a:lnTo>
                    <a:pt x="92075" y="303531"/>
                  </a:lnTo>
                  <a:lnTo>
                    <a:pt x="92202" y="303658"/>
                  </a:lnTo>
                  <a:cubicBezTo>
                    <a:pt x="141478" y="348108"/>
                    <a:pt x="204216" y="377699"/>
                    <a:pt x="273558" y="385827"/>
                  </a:cubicBezTo>
                  <a:lnTo>
                    <a:pt x="1846707" y="394590"/>
                  </a:lnTo>
                  <a:lnTo>
                    <a:pt x="1848104" y="394590"/>
                  </a:lnTo>
                  <a:cubicBezTo>
                    <a:pt x="1958975" y="394590"/>
                    <a:pt x="2057400" y="339218"/>
                    <a:pt x="2116836" y="254509"/>
                  </a:cubicBezTo>
                  <a:lnTo>
                    <a:pt x="2116963" y="254255"/>
                  </a:lnTo>
                  <a:lnTo>
                    <a:pt x="2117090" y="254128"/>
                  </a:lnTo>
                  <a:lnTo>
                    <a:pt x="2117598" y="253366"/>
                  </a:lnTo>
                  <a:lnTo>
                    <a:pt x="2117852" y="252985"/>
                  </a:lnTo>
                  <a:lnTo>
                    <a:pt x="2118106" y="252731"/>
                  </a:lnTo>
                  <a:lnTo>
                    <a:pt x="2118233" y="252604"/>
                  </a:lnTo>
                  <a:lnTo>
                    <a:pt x="2118741" y="251969"/>
                  </a:lnTo>
                  <a:lnTo>
                    <a:pt x="2118995" y="251588"/>
                  </a:lnTo>
                  <a:lnTo>
                    <a:pt x="2119757" y="250445"/>
                  </a:lnTo>
                  <a:lnTo>
                    <a:pt x="2120011" y="250064"/>
                  </a:lnTo>
                  <a:lnTo>
                    <a:pt x="2120265" y="249683"/>
                  </a:lnTo>
                  <a:lnTo>
                    <a:pt x="2120392" y="249556"/>
                  </a:lnTo>
                  <a:lnTo>
                    <a:pt x="2120773" y="248921"/>
                  </a:lnTo>
                  <a:lnTo>
                    <a:pt x="2121281" y="248159"/>
                  </a:lnTo>
                  <a:lnTo>
                    <a:pt x="2121408" y="247905"/>
                  </a:lnTo>
                  <a:lnTo>
                    <a:pt x="2121789" y="247397"/>
                  </a:lnTo>
                  <a:lnTo>
                    <a:pt x="2121916" y="247143"/>
                  </a:lnTo>
                  <a:lnTo>
                    <a:pt x="2122424" y="246254"/>
                  </a:lnTo>
                  <a:lnTo>
                    <a:pt x="2122678" y="245873"/>
                  </a:lnTo>
                  <a:lnTo>
                    <a:pt x="2122805" y="245746"/>
                  </a:lnTo>
                  <a:lnTo>
                    <a:pt x="2122805" y="245619"/>
                  </a:lnTo>
                  <a:lnTo>
                    <a:pt x="2123821" y="244095"/>
                  </a:lnTo>
                  <a:lnTo>
                    <a:pt x="2123947" y="243841"/>
                  </a:lnTo>
                  <a:lnTo>
                    <a:pt x="2124074" y="243714"/>
                  </a:lnTo>
                  <a:lnTo>
                    <a:pt x="2124582" y="242952"/>
                  </a:lnTo>
                  <a:lnTo>
                    <a:pt x="2124836" y="242571"/>
                  </a:lnTo>
                  <a:lnTo>
                    <a:pt x="2124963" y="242317"/>
                  </a:lnTo>
                  <a:lnTo>
                    <a:pt x="2125090" y="242190"/>
                  </a:lnTo>
                  <a:lnTo>
                    <a:pt x="2125598" y="241428"/>
                  </a:lnTo>
                  <a:lnTo>
                    <a:pt x="2126106" y="240666"/>
                  </a:lnTo>
                  <a:lnTo>
                    <a:pt x="2126614" y="239777"/>
                  </a:lnTo>
                  <a:lnTo>
                    <a:pt x="2126868" y="239396"/>
                  </a:lnTo>
                  <a:lnTo>
                    <a:pt x="2126995" y="239142"/>
                  </a:lnTo>
                  <a:lnTo>
                    <a:pt x="2127122" y="239015"/>
                  </a:lnTo>
                  <a:lnTo>
                    <a:pt x="2127630" y="238126"/>
                  </a:lnTo>
                  <a:lnTo>
                    <a:pt x="2127884" y="237618"/>
                  </a:lnTo>
                  <a:lnTo>
                    <a:pt x="2129027" y="235713"/>
                  </a:lnTo>
                  <a:lnTo>
                    <a:pt x="2129027" y="235713"/>
                  </a:lnTo>
                  <a:cubicBezTo>
                    <a:pt x="2149093" y="202439"/>
                    <a:pt x="2163444" y="165355"/>
                    <a:pt x="2170683" y="125731"/>
                  </a:cubicBezTo>
                  <a:lnTo>
                    <a:pt x="2170683" y="0"/>
                  </a:lnTo>
                  <a:close/>
                </a:path>
              </a:pathLst>
            </a:custGeom>
            <a:blipFill>
              <a:blip r:embed="rId12"/>
              <a:stretch>
                <a:fillRect l="-105" t="-621" r="-94" b="-78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4">
            <a:extLst>
              <a:ext uri="{FF2B5EF4-FFF2-40B4-BE49-F238E27FC236}">
                <a16:creationId xmlns:a16="http://schemas.microsoft.com/office/drawing/2014/main" id="{49BFAB94-03B8-0AA1-8915-B4B7CBB5E113}"/>
              </a:ext>
            </a:extLst>
          </p:cNvPr>
          <p:cNvSpPr/>
          <p:nvPr userDrawn="1"/>
        </p:nvSpPr>
        <p:spPr>
          <a:xfrm>
            <a:off x="384591" y="135750"/>
            <a:ext cx="5706008" cy="3761851"/>
          </a:xfrm>
          <a:custGeom>
            <a:avLst/>
            <a:gdLst/>
            <a:ahLst/>
            <a:cxnLst/>
            <a:rect l="l" t="t" r="r" b="b"/>
            <a:pathLst>
              <a:path w="5706008" h="3761851">
                <a:moveTo>
                  <a:pt x="0" y="0"/>
                </a:moveTo>
                <a:lnTo>
                  <a:pt x="5706008" y="0"/>
                </a:lnTo>
                <a:lnTo>
                  <a:pt x="5706008" y="3761851"/>
                </a:lnTo>
                <a:lnTo>
                  <a:pt x="0" y="37618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CA3B7AA2-18AE-EA47-F17C-E9EF500F1859}"/>
              </a:ext>
            </a:extLst>
          </p:cNvPr>
          <p:cNvSpPr/>
          <p:nvPr userDrawn="1"/>
        </p:nvSpPr>
        <p:spPr>
          <a:xfrm>
            <a:off x="5110909" y="3887533"/>
            <a:ext cx="454534" cy="454534"/>
          </a:xfrm>
          <a:custGeom>
            <a:avLst/>
            <a:gdLst/>
            <a:ahLst/>
            <a:cxnLst/>
            <a:rect l="l" t="t" r="r" b="b"/>
            <a:pathLst>
              <a:path w="454534" h="454534">
                <a:moveTo>
                  <a:pt x="0" y="0"/>
                </a:moveTo>
                <a:lnTo>
                  <a:pt x="454535" y="0"/>
                </a:lnTo>
                <a:lnTo>
                  <a:pt x="454535" y="454534"/>
                </a:lnTo>
                <a:lnTo>
                  <a:pt x="0" y="45453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429A39A9-F7B7-7DF4-3B30-2275B1165F60}"/>
              </a:ext>
            </a:extLst>
          </p:cNvPr>
          <p:cNvSpPr txBox="1"/>
          <p:nvPr userDrawn="1"/>
        </p:nvSpPr>
        <p:spPr>
          <a:xfrm>
            <a:off x="347834" y="3960562"/>
            <a:ext cx="4374461" cy="440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</a:t>
            </a:r>
          </a:p>
          <a:p>
            <a:pPr algn="l">
              <a:lnSpc>
                <a:spcPts val="700"/>
              </a:lnSpc>
            </a:pP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to you may vary based on your benefits eligibility. | To enter without </a:t>
            </a: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1EB908EE-4C7F-25BD-B446-250DFDF61D70}"/>
              </a:ext>
            </a:extLst>
          </p:cNvPr>
          <p:cNvSpPr txBox="1"/>
          <p:nvPr userDrawn="1"/>
        </p:nvSpPr>
        <p:spPr>
          <a:xfrm>
            <a:off x="2746734" y="381000"/>
            <a:ext cx="3356438" cy="171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100" b="1" i="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Save your Care Team for easy access</a:t>
            </a: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80623B8B-ABC6-8D6F-3637-4099A15DCB76}"/>
              </a:ext>
            </a:extLst>
          </p:cNvPr>
          <p:cNvSpPr txBox="1"/>
          <p:nvPr userDrawn="1"/>
        </p:nvSpPr>
        <p:spPr>
          <a:xfrm>
            <a:off x="2746724" y="992229"/>
            <a:ext cx="3111256" cy="171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100" b="1" i="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Stay on top of your healthcare ﬁnances</a:t>
            </a: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DC05424F-C6DA-6184-2F14-55788CF5DBDC}"/>
              </a:ext>
            </a:extLst>
          </p:cNvPr>
          <p:cNvSpPr txBox="1"/>
          <p:nvPr userDrawn="1"/>
        </p:nvSpPr>
        <p:spPr>
          <a:xfrm>
            <a:off x="2746734" y="1666308"/>
            <a:ext cx="3196866" cy="171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100" b="1" i="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Find high-quality, in-network providers</a:t>
            </a:r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D7F59B70-8B21-0A48-03F4-E9CEF4EAFF17}"/>
              </a:ext>
            </a:extLst>
          </p:cNvPr>
          <p:cNvSpPr txBox="1"/>
          <p:nvPr userDrawn="1"/>
        </p:nvSpPr>
        <p:spPr>
          <a:xfrm>
            <a:off x="2746724" y="1185701"/>
            <a:ext cx="3196876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105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claims and deductible status, check your health fund balance, and track your healthcare spend.</a:t>
            </a: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D8F0AC41-1B1D-728A-92FF-C4874A668DEA}"/>
              </a:ext>
            </a:extLst>
          </p:cNvPr>
          <p:cNvSpPr txBox="1"/>
          <p:nvPr userDrawn="1"/>
        </p:nvSpPr>
        <p:spPr>
          <a:xfrm>
            <a:off x="2746734" y="1859780"/>
            <a:ext cx="3004976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in-network providers or specialists near you and view real patient reviews.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E2F91548-FCE2-C6FA-1B62-135CE4F69244}"/>
              </a:ext>
            </a:extLst>
          </p:cNvPr>
          <p:cNvSpPr txBox="1"/>
          <p:nvPr userDrawn="1"/>
        </p:nvSpPr>
        <p:spPr>
          <a:xfrm>
            <a:off x="2746734" y="555422"/>
            <a:ext cx="3111256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your provider’s contact information right from your mobile device.</a:t>
            </a:r>
          </a:p>
        </p:txBody>
      </p:sp>
      <p:pic>
        <p:nvPicPr>
          <p:cNvPr id="32" name="Picture 31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ACBCD8E6-D7F1-848C-767E-10E53330C43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92" y="3858385"/>
            <a:ext cx="563542" cy="4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>
            <a:extLst>
              <a:ext uri="{FF2B5EF4-FFF2-40B4-BE49-F238E27FC236}">
                <a16:creationId xmlns:a16="http://schemas.microsoft.com/office/drawing/2014/main" id="{ADAFC8D9-5928-084F-CEB7-F213CD244D01}"/>
              </a:ext>
            </a:extLst>
          </p:cNvPr>
          <p:cNvSpPr txBox="1"/>
          <p:nvPr/>
        </p:nvSpPr>
        <p:spPr>
          <a:xfrm>
            <a:off x="3985111" y="2301483"/>
            <a:ext cx="2106940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1100" b="1" spc="2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1100" b="1" spc="2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100" b="1" spc="2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1100" b="1" spc="2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1100" b="1" spc="22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BFCCA0-ED1A-C842-9268-1C56FCB95F32}"/>
              </a:ext>
            </a:extLst>
          </p:cNvPr>
          <p:cNvSpPr txBox="1"/>
          <p:nvPr/>
        </p:nvSpPr>
        <p:spPr>
          <a:xfrm>
            <a:off x="3362181" y="38862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418FF97-A3A7-BB45-4AA9-42A2F7966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6344" y="2286000"/>
            <a:ext cx="453656" cy="4536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2">
            <a:extLst>
              <a:ext uri="{FF2B5EF4-FFF2-40B4-BE49-F238E27FC236}">
                <a16:creationId xmlns:a16="http://schemas.microsoft.com/office/drawing/2014/main" id="{0C063AB4-B1B5-0891-4C3C-645B0A68A26E}"/>
              </a:ext>
            </a:extLst>
          </p:cNvPr>
          <p:cNvSpPr txBox="1"/>
          <p:nvPr/>
        </p:nvSpPr>
        <p:spPr>
          <a:xfrm>
            <a:off x="2743200" y="2842071"/>
            <a:ext cx="259080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1050" b="1" i="0" spc="2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1050" b="1" i="0" spc="2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050" b="1" i="0" spc="2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1050" b="1" i="0" spc="2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1050" b="1" i="0" spc="22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3BBB85-7CA3-1145-A25E-EE374F92A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0200" y="2670544"/>
            <a:ext cx="533400" cy="53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30</Words>
  <Application>Microsoft Macintosh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 Black</vt:lpstr>
      <vt:lpstr>Arial</vt:lpstr>
      <vt:lpstr>Calibri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FINAL_CL_CareGuidance_NOINC_Reg_Toolkit_EventPostcard.pdf</dc:title>
  <cp:lastModifiedBy>Dori Shields</cp:lastModifiedBy>
  <cp:revision>4</cp:revision>
  <dcterms:created xsi:type="dcterms:W3CDTF">2006-08-16T00:00:00Z</dcterms:created>
  <dcterms:modified xsi:type="dcterms:W3CDTF">2024-07-09T20:00:59Z</dcterms:modified>
  <dc:identifier>DAFr6ebf6ro</dc:identifier>
</cp:coreProperties>
</file>