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3716000" cy="137160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60" d="100"/>
          <a:sy n="60" d="100"/>
        </p:scale>
        <p:origin x="28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svg"/><Relationship Id="rId10" Type="http://schemas.openxmlformats.org/officeDocument/2006/relationships/image" Target="../media/image8.jpe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4C3E339D-D08D-8D8D-67E4-E3B98FFFAA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3716000" cy="8102432"/>
            <a:chOff x="0" y="0"/>
            <a:chExt cx="18288000" cy="10803242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20EC669-B7EB-CADF-2C27-473DD8186148}"/>
                </a:ext>
              </a:extLst>
            </p:cNvPr>
            <p:cNvSpPr/>
            <p:nvPr/>
          </p:nvSpPr>
          <p:spPr>
            <a:xfrm flipH="1">
              <a:off x="0" y="0"/>
              <a:ext cx="18288000" cy="10803255"/>
            </a:xfrm>
            <a:custGeom>
              <a:avLst/>
              <a:gdLst/>
              <a:ahLst/>
              <a:cxnLst/>
              <a:rect l="l" t="t" r="r" b="b"/>
              <a:pathLst>
                <a:path w="18288000" h="10803255">
                  <a:moveTo>
                    <a:pt x="18288000" y="0"/>
                  </a:moveTo>
                  <a:lnTo>
                    <a:pt x="18288000" y="10803255"/>
                  </a:lnTo>
                  <a:lnTo>
                    <a:pt x="5999099" y="10803255"/>
                  </a:lnTo>
                  <a:lnTo>
                    <a:pt x="5980176" y="6413246"/>
                  </a:lnTo>
                  <a:cubicBezTo>
                    <a:pt x="5978779" y="6086348"/>
                    <a:pt x="5712333" y="5821299"/>
                    <a:pt x="5385689" y="5821299"/>
                  </a:cubicBezTo>
                  <a:lnTo>
                    <a:pt x="2599437" y="5833237"/>
                  </a:lnTo>
                  <a:cubicBezTo>
                    <a:pt x="2271649" y="5834634"/>
                    <a:pt x="2006093" y="6102477"/>
                    <a:pt x="2007490" y="6430264"/>
                  </a:cubicBezTo>
                  <a:lnTo>
                    <a:pt x="2026286" y="10803255"/>
                  </a:lnTo>
                  <a:lnTo>
                    <a:pt x="0" y="1080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" t="-20" r="-16" b="-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CC4291F6-9339-CCAB-BBD7-2B430F4EB11A}"/>
              </a:ext>
            </a:extLst>
          </p:cNvPr>
          <p:cNvSpPr/>
          <p:nvPr userDrawn="1"/>
        </p:nvSpPr>
        <p:spPr>
          <a:xfrm>
            <a:off x="0" y="7967485"/>
            <a:ext cx="13716000" cy="3772946"/>
          </a:xfrm>
          <a:custGeom>
            <a:avLst/>
            <a:gdLst/>
            <a:ahLst/>
            <a:cxnLst/>
            <a:rect l="l" t="t" r="r" b="b"/>
            <a:pathLst>
              <a:path w="13716000" h="3772946">
                <a:moveTo>
                  <a:pt x="0" y="0"/>
                </a:moveTo>
                <a:lnTo>
                  <a:pt x="13716000" y="0"/>
                </a:lnTo>
                <a:lnTo>
                  <a:pt x="13716000" y="3772946"/>
                </a:lnTo>
                <a:lnTo>
                  <a:pt x="0" y="37729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85" r="-198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4511B656-206F-5EAA-0C02-751A9228B1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1032" y="4779335"/>
            <a:ext cx="8101155" cy="4935712"/>
            <a:chOff x="0" y="0"/>
            <a:chExt cx="8101165" cy="493571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FC074EA-4930-3113-3CAB-1D4935B10FD1}"/>
                </a:ext>
              </a:extLst>
            </p:cNvPr>
            <p:cNvSpPr/>
            <p:nvPr/>
          </p:nvSpPr>
          <p:spPr>
            <a:xfrm>
              <a:off x="64897" y="63500"/>
              <a:ext cx="7972806" cy="3727577"/>
            </a:xfrm>
            <a:custGeom>
              <a:avLst/>
              <a:gdLst/>
              <a:ahLst/>
              <a:cxnLst/>
              <a:rect l="l" t="t" r="r" b="b"/>
              <a:pathLst>
                <a:path w="7972806" h="3727577">
                  <a:moveTo>
                    <a:pt x="7958455" y="3727577"/>
                  </a:moveTo>
                  <a:lnTo>
                    <a:pt x="0" y="3727577"/>
                  </a:lnTo>
                  <a:lnTo>
                    <a:pt x="0" y="426212"/>
                  </a:lnTo>
                  <a:cubicBezTo>
                    <a:pt x="0" y="190754"/>
                    <a:pt x="190754" y="0"/>
                    <a:pt x="426085" y="0"/>
                  </a:cubicBezTo>
                  <a:lnTo>
                    <a:pt x="7972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7CE0B7C-1A98-F53F-5C75-919ADE1CE40D}"/>
                </a:ext>
              </a:extLst>
            </p:cNvPr>
            <p:cNvSpPr/>
            <p:nvPr/>
          </p:nvSpPr>
          <p:spPr>
            <a:xfrm>
              <a:off x="63500" y="3193796"/>
              <a:ext cx="7939913" cy="1678432"/>
            </a:xfrm>
            <a:custGeom>
              <a:avLst/>
              <a:gdLst/>
              <a:ahLst/>
              <a:cxnLst/>
              <a:rect l="l" t="t" r="r" b="b"/>
              <a:pathLst>
                <a:path w="7939913" h="1678432">
                  <a:moveTo>
                    <a:pt x="7939913" y="1678432"/>
                  </a:moveTo>
                  <a:lnTo>
                    <a:pt x="425704" y="1678432"/>
                  </a:lnTo>
                  <a:cubicBezTo>
                    <a:pt x="190627" y="1678432"/>
                    <a:pt x="0" y="1487805"/>
                    <a:pt x="0" y="1252728"/>
                  </a:cubicBezTo>
                  <a:lnTo>
                    <a:pt x="0" y="0"/>
                  </a:lnTo>
                  <a:lnTo>
                    <a:pt x="7939913" y="0"/>
                  </a:lnTo>
                  <a:close/>
                </a:path>
              </a:pathLst>
            </a:custGeom>
            <a:solidFill>
              <a:srgbClr val="6E1EB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30C2E25B-EC26-9D52-6AA0-970E3D406725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9212885" y="8096936"/>
            <a:ext cx="2557929" cy="1771107"/>
            <a:chOff x="0" y="0"/>
            <a:chExt cx="3410572" cy="2361476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D3AAB1E-A8D1-4E9A-367B-3E79E1194B41}"/>
                </a:ext>
              </a:extLst>
            </p:cNvPr>
            <p:cNvSpPr/>
            <p:nvPr/>
          </p:nvSpPr>
          <p:spPr>
            <a:xfrm>
              <a:off x="0" y="-127"/>
              <a:ext cx="3410585" cy="2361565"/>
            </a:xfrm>
            <a:custGeom>
              <a:avLst/>
              <a:gdLst/>
              <a:ahLst/>
              <a:cxnLst/>
              <a:rect l="l" t="t" r="r" b="b"/>
              <a:pathLst>
                <a:path w="3410585" h="2361565">
                  <a:moveTo>
                    <a:pt x="0" y="14732"/>
                  </a:moveTo>
                  <a:lnTo>
                    <a:pt x="0" y="2361565"/>
                  </a:lnTo>
                  <a:lnTo>
                    <a:pt x="3410585" y="2361565"/>
                  </a:lnTo>
                  <a:lnTo>
                    <a:pt x="3410585" y="675005"/>
                  </a:lnTo>
                  <a:lnTo>
                    <a:pt x="3410585" y="0"/>
                  </a:lnTo>
                  <a:close/>
                </a:path>
              </a:pathLst>
            </a:custGeom>
            <a:blipFill>
              <a:blip r:embed="rId5"/>
              <a:stretch>
                <a:fillRect l="-193" t="-388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CC448B79-0152-DA80-6198-054CFEC8FF18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11765175" y="8101508"/>
            <a:ext cx="426329" cy="2209905"/>
            <a:chOff x="0" y="0"/>
            <a:chExt cx="568439" cy="294654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4D51E74-C449-B3DF-3227-65CD0AC9E9BE}"/>
                </a:ext>
              </a:extLst>
            </p:cNvPr>
            <p:cNvSpPr/>
            <p:nvPr/>
          </p:nvSpPr>
          <p:spPr>
            <a:xfrm>
              <a:off x="0" y="0"/>
              <a:ext cx="568452" cy="2946527"/>
            </a:xfrm>
            <a:custGeom>
              <a:avLst/>
              <a:gdLst/>
              <a:ahLst/>
              <a:cxnLst/>
              <a:rect l="l" t="t" r="r" b="b"/>
              <a:pathLst>
                <a:path w="568452" h="2946527">
                  <a:moveTo>
                    <a:pt x="0" y="2413"/>
                  </a:moveTo>
                  <a:lnTo>
                    <a:pt x="0" y="1755775"/>
                  </a:lnTo>
                  <a:lnTo>
                    <a:pt x="0" y="2748534"/>
                  </a:lnTo>
                  <a:lnTo>
                    <a:pt x="562483" y="2746121"/>
                  </a:lnTo>
                  <a:lnTo>
                    <a:pt x="563372" y="2946527"/>
                  </a:lnTo>
                  <a:cubicBezTo>
                    <a:pt x="566547" y="2922397"/>
                    <a:pt x="568198" y="2897759"/>
                    <a:pt x="568452" y="2872867"/>
                  </a:cubicBezTo>
                  <a:lnTo>
                    <a:pt x="568452" y="0"/>
                  </a:lnTo>
                  <a:close/>
                </a:path>
              </a:pathLst>
            </a:custGeom>
            <a:blipFill>
              <a:blip r:embed="rId6"/>
              <a:stretch>
                <a:fillRect t="-233" r="-1105" b="-26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F00CD855-1B17-724A-67D5-715DB0DC8DD2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9208465" y="9863347"/>
            <a:ext cx="2557910" cy="304133"/>
            <a:chOff x="0" y="0"/>
            <a:chExt cx="3410547" cy="405511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0588234-0C64-55FC-CCE2-F554DED8E567}"/>
                </a:ext>
              </a:extLst>
            </p:cNvPr>
            <p:cNvSpPr/>
            <p:nvPr/>
          </p:nvSpPr>
          <p:spPr>
            <a:xfrm>
              <a:off x="0" y="0"/>
              <a:ext cx="3410585" cy="405511"/>
            </a:xfrm>
            <a:custGeom>
              <a:avLst/>
              <a:gdLst/>
              <a:ahLst/>
              <a:cxnLst/>
              <a:rect l="l" t="t" r="r" b="b"/>
              <a:pathLst>
                <a:path w="3410585" h="405511">
                  <a:moveTo>
                    <a:pt x="0" y="0"/>
                  </a:moveTo>
                  <a:lnTo>
                    <a:pt x="0" y="405511"/>
                  </a:lnTo>
                  <a:lnTo>
                    <a:pt x="3410585" y="390906"/>
                  </a:lnTo>
                  <a:lnTo>
                    <a:pt x="3410585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94" b="-471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4B6E7015-9CB8-1713-2BFA-1C15DD84583F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9228239" y="4368584"/>
            <a:ext cx="2131552" cy="2080631"/>
            <a:chOff x="0" y="0"/>
            <a:chExt cx="2842070" cy="2774175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D84F6C6-4AD5-B4B1-C626-A71CEEDCFBAA}"/>
                </a:ext>
              </a:extLst>
            </p:cNvPr>
            <p:cNvSpPr/>
            <p:nvPr/>
          </p:nvSpPr>
          <p:spPr>
            <a:xfrm>
              <a:off x="0" y="0"/>
              <a:ext cx="2842133" cy="2774188"/>
            </a:xfrm>
            <a:custGeom>
              <a:avLst/>
              <a:gdLst/>
              <a:ahLst/>
              <a:cxnLst/>
              <a:rect l="l" t="t" r="r" b="b"/>
              <a:pathLst>
                <a:path w="2842133" h="2774188">
                  <a:moveTo>
                    <a:pt x="591693" y="0"/>
                  </a:moveTo>
                  <a:cubicBezTo>
                    <a:pt x="265176" y="1524"/>
                    <a:pt x="0" y="267589"/>
                    <a:pt x="0" y="594487"/>
                  </a:cubicBezTo>
                  <a:lnTo>
                    <a:pt x="0" y="2774188"/>
                  </a:lnTo>
                  <a:lnTo>
                    <a:pt x="1852041" y="2774188"/>
                  </a:lnTo>
                  <a:lnTo>
                    <a:pt x="2842006" y="2774188"/>
                  </a:lnTo>
                  <a:lnTo>
                    <a:pt x="2842006" y="1706880"/>
                  </a:lnTo>
                  <a:lnTo>
                    <a:pt x="2842133" y="0"/>
                  </a:lnTo>
                  <a:lnTo>
                    <a:pt x="594487" y="0"/>
                  </a:lnTo>
                  <a:close/>
                </a:path>
              </a:pathLst>
            </a:custGeom>
            <a:blipFill>
              <a:blip r:embed="rId8"/>
              <a:stretch>
                <a:fillRect l="-232" t="-208" r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3A4F4C2F-E15F-F041-0B23-2570C849D180}"/>
              </a:ext>
            </a:extLst>
          </p:cNvPr>
          <p:cNvGrpSpPr>
            <a:grpSpLocks noChangeAspect="1"/>
          </p:cNvGrpSpPr>
          <p:nvPr userDrawn="1"/>
        </p:nvGrpSpPr>
        <p:grpSpPr>
          <a:xfrm rot="14820">
            <a:off x="11351552" y="4374947"/>
            <a:ext cx="852716" cy="3729333"/>
            <a:chOff x="0" y="0"/>
            <a:chExt cx="1136955" cy="4972444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A9A3926-BD6C-F4AD-7AB9-845AA6644667}"/>
                </a:ext>
              </a:extLst>
            </p:cNvPr>
            <p:cNvSpPr/>
            <p:nvPr/>
          </p:nvSpPr>
          <p:spPr>
            <a:xfrm>
              <a:off x="0" y="0"/>
              <a:ext cx="1136904" cy="4972431"/>
            </a:xfrm>
            <a:custGeom>
              <a:avLst/>
              <a:gdLst/>
              <a:ahLst/>
              <a:cxnLst/>
              <a:rect l="l" t="t" r="r" b="b"/>
              <a:pathLst>
                <a:path w="1136904" h="4972431">
                  <a:moveTo>
                    <a:pt x="0" y="0"/>
                  </a:moveTo>
                  <a:lnTo>
                    <a:pt x="0" y="4972431"/>
                  </a:lnTo>
                  <a:lnTo>
                    <a:pt x="1136904" y="4967478"/>
                  </a:lnTo>
                  <a:lnTo>
                    <a:pt x="1136904" y="593852"/>
                  </a:lnTo>
                  <a:lnTo>
                    <a:pt x="1136904" y="592582"/>
                  </a:lnTo>
                  <a:cubicBezTo>
                    <a:pt x="1135888" y="265684"/>
                    <a:pt x="869569" y="0"/>
                    <a:pt x="542417" y="0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" t="-116" r="-558" b="-39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9691F8C4-9B06-4BA1-9A81-EE1C472F5166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9220210" y="6444510"/>
            <a:ext cx="2131562" cy="1662513"/>
            <a:chOff x="0" y="0"/>
            <a:chExt cx="2842082" cy="2216683"/>
          </a:xfrm>
        </p:grpSpPr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ED96A3F-9E58-A02B-A7DF-11FFD4165B47}"/>
                </a:ext>
              </a:extLst>
            </p:cNvPr>
            <p:cNvSpPr/>
            <p:nvPr/>
          </p:nvSpPr>
          <p:spPr>
            <a:xfrm>
              <a:off x="0" y="-127"/>
              <a:ext cx="2842133" cy="2216785"/>
            </a:xfrm>
            <a:custGeom>
              <a:avLst/>
              <a:gdLst/>
              <a:ahLst/>
              <a:cxnLst/>
              <a:rect l="l" t="t" r="r" b="b"/>
              <a:pathLst>
                <a:path w="2842133" h="2216785">
                  <a:moveTo>
                    <a:pt x="0" y="127"/>
                  </a:moveTo>
                  <a:lnTo>
                    <a:pt x="0" y="2216785"/>
                  </a:lnTo>
                  <a:lnTo>
                    <a:pt x="2842133" y="2204593"/>
                  </a:lnTo>
                  <a:lnTo>
                    <a:pt x="2842133" y="1024001"/>
                  </a:lnTo>
                  <a:lnTo>
                    <a:pt x="2842133" y="0"/>
                  </a:lnTo>
                  <a:lnTo>
                    <a:pt x="0" y="127"/>
                  </a:lnTo>
                  <a:close/>
                </a:path>
              </a:pathLst>
            </a:custGeom>
            <a:blipFill>
              <a:blip r:embed="rId10"/>
              <a:stretch>
                <a:fillRect l="-232" t="5" r="1" b="-32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0">
            <a:extLst>
              <a:ext uri="{FF2B5EF4-FFF2-40B4-BE49-F238E27FC236}">
                <a16:creationId xmlns:a16="http://schemas.microsoft.com/office/drawing/2014/main" id="{8F20087F-7280-7A61-DCF1-17C5572E1BE3}"/>
              </a:ext>
            </a:extLst>
          </p:cNvPr>
          <p:cNvSpPr/>
          <p:nvPr userDrawn="1"/>
        </p:nvSpPr>
        <p:spPr>
          <a:xfrm>
            <a:off x="9224686" y="4365927"/>
            <a:ext cx="2985668" cy="255841"/>
          </a:xfrm>
          <a:custGeom>
            <a:avLst/>
            <a:gdLst/>
            <a:ahLst/>
            <a:cxnLst/>
            <a:rect l="l" t="t" r="r" b="b"/>
            <a:pathLst>
              <a:path w="2985668" h="255841">
                <a:moveTo>
                  <a:pt x="0" y="0"/>
                </a:moveTo>
                <a:lnTo>
                  <a:pt x="2985669" y="0"/>
                </a:lnTo>
                <a:lnTo>
                  <a:pt x="2985669" y="255841"/>
                </a:lnTo>
                <a:lnTo>
                  <a:pt x="0" y="255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1">
            <a:extLst>
              <a:ext uri="{FF2B5EF4-FFF2-40B4-BE49-F238E27FC236}">
                <a16:creationId xmlns:a16="http://schemas.microsoft.com/office/drawing/2014/main" id="{132F2816-5F44-3EDC-9B72-F333067F5041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9206703" y="10155603"/>
            <a:ext cx="2975772" cy="537972"/>
            <a:chOff x="0" y="0"/>
            <a:chExt cx="3967696" cy="717296"/>
          </a:xfrm>
        </p:grpSpPr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1654E31-240F-2B95-2AF7-DD953CA4FBA0}"/>
                </a:ext>
              </a:extLst>
            </p:cNvPr>
            <p:cNvSpPr/>
            <p:nvPr/>
          </p:nvSpPr>
          <p:spPr>
            <a:xfrm>
              <a:off x="0" y="0"/>
              <a:ext cx="3967608" cy="717296"/>
            </a:xfrm>
            <a:custGeom>
              <a:avLst/>
              <a:gdLst/>
              <a:ahLst/>
              <a:cxnLst/>
              <a:rect l="l" t="t" r="r" b="b"/>
              <a:pathLst>
                <a:path w="3967608" h="717296">
                  <a:moveTo>
                    <a:pt x="0" y="17018"/>
                  </a:moveTo>
                  <a:lnTo>
                    <a:pt x="0" y="123444"/>
                  </a:lnTo>
                  <a:lnTo>
                    <a:pt x="0" y="124714"/>
                  </a:lnTo>
                  <a:cubicBezTo>
                    <a:pt x="1016" y="451612"/>
                    <a:pt x="267335" y="717296"/>
                    <a:pt x="594487" y="717296"/>
                  </a:cubicBezTo>
                  <a:lnTo>
                    <a:pt x="3378200" y="717296"/>
                  </a:lnTo>
                  <a:lnTo>
                    <a:pt x="3380740" y="717296"/>
                  </a:lnTo>
                  <a:cubicBezTo>
                    <a:pt x="3644011" y="716153"/>
                    <a:pt x="3867531" y="542925"/>
                    <a:pt x="3944239" y="304546"/>
                  </a:cubicBezTo>
                  <a:lnTo>
                    <a:pt x="3944239" y="304419"/>
                  </a:lnTo>
                  <a:lnTo>
                    <a:pt x="3944239" y="304292"/>
                  </a:lnTo>
                  <a:lnTo>
                    <a:pt x="3944493" y="303530"/>
                  </a:lnTo>
                  <a:lnTo>
                    <a:pt x="3944620" y="303149"/>
                  </a:lnTo>
                  <a:lnTo>
                    <a:pt x="3944747" y="302768"/>
                  </a:lnTo>
                  <a:lnTo>
                    <a:pt x="3944874" y="302514"/>
                  </a:lnTo>
                  <a:lnTo>
                    <a:pt x="3945128" y="301498"/>
                  </a:lnTo>
                  <a:lnTo>
                    <a:pt x="3945255" y="300990"/>
                  </a:lnTo>
                  <a:lnTo>
                    <a:pt x="3945382" y="300736"/>
                  </a:lnTo>
                  <a:lnTo>
                    <a:pt x="3945510" y="300101"/>
                  </a:lnTo>
                  <a:lnTo>
                    <a:pt x="3945637" y="299847"/>
                  </a:lnTo>
                  <a:lnTo>
                    <a:pt x="3945764" y="299339"/>
                  </a:lnTo>
                  <a:lnTo>
                    <a:pt x="3945891" y="299085"/>
                  </a:lnTo>
                  <a:lnTo>
                    <a:pt x="3946018" y="298577"/>
                  </a:lnTo>
                  <a:lnTo>
                    <a:pt x="3946145" y="298323"/>
                  </a:lnTo>
                  <a:lnTo>
                    <a:pt x="3946399" y="297307"/>
                  </a:lnTo>
                  <a:lnTo>
                    <a:pt x="3946526" y="296926"/>
                  </a:lnTo>
                  <a:lnTo>
                    <a:pt x="3946653" y="296672"/>
                  </a:lnTo>
                  <a:lnTo>
                    <a:pt x="3946907" y="295910"/>
                  </a:lnTo>
                  <a:lnTo>
                    <a:pt x="3947034" y="295529"/>
                  </a:lnTo>
                  <a:lnTo>
                    <a:pt x="3947161" y="295275"/>
                  </a:lnTo>
                  <a:lnTo>
                    <a:pt x="3967608" y="200279"/>
                  </a:lnTo>
                  <a:lnTo>
                    <a:pt x="3966845" y="0"/>
                  </a:lnTo>
                  <a:close/>
                </a:path>
              </a:pathLst>
            </a:custGeom>
            <a:blipFill>
              <a:blip r:embed="rId13"/>
              <a:stretch>
                <a:fillRect l="-88" t="-598" r="-52" b="-4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3">
            <a:extLst>
              <a:ext uri="{FF2B5EF4-FFF2-40B4-BE49-F238E27FC236}">
                <a16:creationId xmlns:a16="http://schemas.microsoft.com/office/drawing/2014/main" id="{FCBC5C9D-F866-9936-29F4-A8945EB2619F}"/>
              </a:ext>
            </a:extLst>
          </p:cNvPr>
          <p:cNvSpPr/>
          <p:nvPr userDrawn="1"/>
        </p:nvSpPr>
        <p:spPr>
          <a:xfrm>
            <a:off x="3802961" y="12242559"/>
            <a:ext cx="2326815" cy="860184"/>
          </a:xfrm>
          <a:custGeom>
            <a:avLst/>
            <a:gdLst/>
            <a:ahLst/>
            <a:cxnLst/>
            <a:rect l="l" t="t" r="r" b="b"/>
            <a:pathLst>
              <a:path w="2326815" h="860184">
                <a:moveTo>
                  <a:pt x="0" y="0"/>
                </a:moveTo>
                <a:lnTo>
                  <a:pt x="2326815" y="0"/>
                </a:lnTo>
                <a:lnTo>
                  <a:pt x="2326815" y="860183"/>
                </a:lnTo>
                <a:lnTo>
                  <a:pt x="0" y="8601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88D998B3-3317-4FD6-B8AF-DC3A756672FC}"/>
              </a:ext>
            </a:extLst>
          </p:cNvPr>
          <p:cNvSpPr/>
          <p:nvPr userDrawn="1"/>
        </p:nvSpPr>
        <p:spPr>
          <a:xfrm>
            <a:off x="6828806" y="12307291"/>
            <a:ext cx="12697" cy="730444"/>
          </a:xfrm>
          <a:custGeom>
            <a:avLst/>
            <a:gdLst/>
            <a:ahLst/>
            <a:cxnLst/>
            <a:rect l="l" t="t" r="r" b="b"/>
            <a:pathLst>
              <a:path w="12697" h="730444">
                <a:moveTo>
                  <a:pt x="0" y="0"/>
                </a:moveTo>
                <a:lnTo>
                  <a:pt x="12697" y="0"/>
                </a:lnTo>
                <a:lnTo>
                  <a:pt x="12697" y="730443"/>
                </a:lnTo>
                <a:lnTo>
                  <a:pt x="0" y="7304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3C5FB18C-AFD4-9C2F-E312-42C27D191115}"/>
              </a:ext>
            </a:extLst>
          </p:cNvPr>
          <p:cNvSpPr/>
          <p:nvPr userDrawn="1"/>
        </p:nvSpPr>
        <p:spPr>
          <a:xfrm>
            <a:off x="9017422" y="4176074"/>
            <a:ext cx="3382985" cy="6711820"/>
          </a:xfrm>
          <a:custGeom>
            <a:avLst/>
            <a:gdLst/>
            <a:ahLst/>
            <a:cxnLst/>
            <a:rect l="l" t="t" r="r" b="b"/>
            <a:pathLst>
              <a:path w="3382985" h="6711820">
                <a:moveTo>
                  <a:pt x="0" y="0"/>
                </a:moveTo>
                <a:lnTo>
                  <a:pt x="3382985" y="0"/>
                </a:lnTo>
                <a:lnTo>
                  <a:pt x="3382985" y="6711820"/>
                </a:lnTo>
                <a:lnTo>
                  <a:pt x="0" y="67118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5FEC1E2D-4D2B-25B4-8EA1-C0B1ABCA0353}"/>
              </a:ext>
            </a:extLst>
          </p:cNvPr>
          <p:cNvSpPr/>
          <p:nvPr userDrawn="1"/>
        </p:nvSpPr>
        <p:spPr>
          <a:xfrm flipH="1">
            <a:off x="1750381" y="8506922"/>
            <a:ext cx="675833" cy="675833"/>
          </a:xfrm>
          <a:custGeom>
            <a:avLst/>
            <a:gdLst/>
            <a:ahLst/>
            <a:cxnLst/>
            <a:rect l="l" t="t" r="r" b="b"/>
            <a:pathLst>
              <a:path w="675833" h="675833">
                <a:moveTo>
                  <a:pt x="675832" y="0"/>
                </a:moveTo>
                <a:lnTo>
                  <a:pt x="0" y="0"/>
                </a:lnTo>
                <a:lnTo>
                  <a:pt x="0" y="675833"/>
                </a:lnTo>
                <a:lnTo>
                  <a:pt x="675832" y="675833"/>
                </a:lnTo>
                <a:lnTo>
                  <a:pt x="675832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EC85ECB3-39B7-52A6-D91F-6879D5E15404}"/>
              </a:ext>
            </a:extLst>
          </p:cNvPr>
          <p:cNvSpPr txBox="1"/>
          <p:nvPr userDrawn="1"/>
        </p:nvSpPr>
        <p:spPr>
          <a:xfrm>
            <a:off x="1750380" y="5152620"/>
            <a:ext cx="7078899" cy="1605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00"/>
              </a:lnSpc>
            </a:pPr>
            <a:r>
              <a:rPr lang="en-US" sz="5000" b="1" i="0" dirty="0">
                <a:solidFill>
                  <a:srgbClr val="2A27D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id="{4BD931E6-58A9-DD9A-87A7-A5C8FA84F81D}"/>
              </a:ext>
            </a:extLst>
          </p:cNvPr>
          <p:cNvSpPr txBox="1"/>
          <p:nvPr userDrawn="1"/>
        </p:nvSpPr>
        <p:spPr>
          <a:xfrm>
            <a:off x="1793119" y="6969409"/>
            <a:ext cx="629237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0"/>
              </a:lnSpc>
            </a:pPr>
            <a:r>
              <a:rPr lang="en-US" sz="2499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99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and healthcare spend together.</a:t>
            </a:r>
          </a:p>
        </p:txBody>
      </p:sp>
      <p:sp>
        <p:nvSpPr>
          <p:cNvPr id="2" name="TextBox 29">
            <a:extLst>
              <a:ext uri="{FF2B5EF4-FFF2-40B4-BE49-F238E27FC236}">
                <a16:creationId xmlns:a16="http://schemas.microsoft.com/office/drawing/2014/main" id="{3D330078-466F-4EA4-D1E4-EA20F98C9456}"/>
              </a:ext>
            </a:extLst>
          </p:cNvPr>
          <p:cNvSpPr txBox="1"/>
          <p:nvPr userDrawn="1"/>
        </p:nvSpPr>
        <p:spPr>
          <a:xfrm>
            <a:off x="2739714" y="8607228"/>
            <a:ext cx="5856066" cy="409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i="0" spc="5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log in or sign up today.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71130F3C-F5C3-E53F-4CA4-7555771D5D03}"/>
              </a:ext>
            </a:extLst>
          </p:cNvPr>
          <p:cNvSpPr txBox="1"/>
          <p:nvPr/>
        </p:nvSpPr>
        <p:spPr>
          <a:xfrm>
            <a:off x="7109880" y="12510977"/>
            <a:ext cx="29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FINAL_CL_CareGuidance_NOINC_Reg_Toolkit_IntranetBanner.pdf</dc:title>
  <cp:lastModifiedBy>Dori Shields</cp:lastModifiedBy>
  <cp:revision>3</cp:revision>
  <dcterms:created xsi:type="dcterms:W3CDTF">2006-08-16T00:00:00Z</dcterms:created>
  <dcterms:modified xsi:type="dcterms:W3CDTF">2024-07-09T19:57:09Z</dcterms:modified>
  <dc:identifier>DAFr6Q6CTGo</dc:identifier>
</cp:coreProperties>
</file>