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 autoAdjust="0"/>
    <p:restoredTop sz="94521" autoAdjust="0"/>
  </p:normalViewPr>
  <p:slideViewPr>
    <p:cSldViewPr>
      <p:cViewPr>
        <p:scale>
          <a:sx n="95" d="100"/>
          <a:sy n="95" d="100"/>
        </p:scale>
        <p:origin x="2816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1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6148634-B0DD-0D21-41D1-FF2217A26879}"/>
              </a:ext>
            </a:extLst>
          </p:cNvPr>
          <p:cNvSpPr/>
          <p:nvPr userDrawn="1"/>
        </p:nvSpPr>
        <p:spPr>
          <a:xfrm>
            <a:off x="0" y="4428661"/>
            <a:ext cx="7781544" cy="4017440"/>
          </a:xfrm>
          <a:custGeom>
            <a:avLst/>
            <a:gdLst/>
            <a:ahLst/>
            <a:cxnLst/>
            <a:rect l="l" t="t" r="r" b="b"/>
            <a:pathLst>
              <a:path w="7769746" h="4017440">
                <a:moveTo>
                  <a:pt x="0" y="0"/>
                </a:moveTo>
                <a:lnTo>
                  <a:pt x="7769746" y="0"/>
                </a:lnTo>
                <a:lnTo>
                  <a:pt x="7769746" y="4017440"/>
                </a:lnTo>
                <a:lnTo>
                  <a:pt x="0" y="4017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CEA51D97-74BE-16A9-C730-C9976A11F8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7772400" cy="4885134"/>
            <a:chOff x="0" y="0"/>
            <a:chExt cx="10363200" cy="6513512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4327B62E-58C1-12DB-1585-2975AB7EC406}"/>
                </a:ext>
              </a:extLst>
            </p:cNvPr>
            <p:cNvSpPr/>
            <p:nvPr/>
          </p:nvSpPr>
          <p:spPr>
            <a:xfrm>
              <a:off x="0" y="0"/>
              <a:ext cx="10363200" cy="6513576"/>
            </a:xfrm>
            <a:custGeom>
              <a:avLst/>
              <a:gdLst/>
              <a:ahLst/>
              <a:cxnLst/>
              <a:rect l="l" t="t" r="r" b="b"/>
              <a:pathLst>
                <a:path w="10363200" h="6513576">
                  <a:moveTo>
                    <a:pt x="0" y="0"/>
                  </a:moveTo>
                  <a:lnTo>
                    <a:pt x="0" y="6513449"/>
                  </a:lnTo>
                  <a:lnTo>
                    <a:pt x="766445" y="6513449"/>
                  </a:lnTo>
                  <a:lnTo>
                    <a:pt x="766445" y="4973701"/>
                  </a:lnTo>
                  <a:cubicBezTo>
                    <a:pt x="766445" y="4839081"/>
                    <a:pt x="875665" y="4729861"/>
                    <a:pt x="1010285" y="4729861"/>
                  </a:cubicBezTo>
                  <a:lnTo>
                    <a:pt x="7116953" y="4729861"/>
                  </a:lnTo>
                  <a:lnTo>
                    <a:pt x="7117461" y="4623816"/>
                  </a:lnTo>
                  <a:cubicBezTo>
                    <a:pt x="7118350" y="4426458"/>
                    <a:pt x="7279259" y="4266438"/>
                    <a:pt x="7476363" y="4266438"/>
                  </a:cubicBezTo>
                  <a:lnTo>
                    <a:pt x="9158732" y="4273677"/>
                  </a:lnTo>
                  <a:cubicBezTo>
                    <a:pt x="9356726" y="4274566"/>
                    <a:pt x="9517000" y="4436237"/>
                    <a:pt x="9516238" y="4634230"/>
                  </a:cubicBezTo>
                  <a:lnTo>
                    <a:pt x="9508110" y="6513576"/>
                  </a:lnTo>
                  <a:lnTo>
                    <a:pt x="10363200" y="6513576"/>
                  </a:lnTo>
                  <a:lnTo>
                    <a:pt x="10363200" y="0"/>
                  </a:lnTo>
                  <a:close/>
                </a:path>
              </a:pathLst>
            </a:custGeom>
            <a:blipFill>
              <a:blip r:embed="rId4"/>
              <a:stretch>
                <a:fillRect l="-25" t="-15" r="-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46E59FA4-1B33-2586-B910-838C93A9D3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1359" y="3483912"/>
            <a:ext cx="5208280" cy="3488903"/>
            <a:chOff x="0" y="0"/>
            <a:chExt cx="5208283" cy="3488906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FAF7E5A-2692-40C1-2D8B-645C3CA5F484}"/>
                </a:ext>
              </a:extLst>
            </p:cNvPr>
            <p:cNvSpPr/>
            <p:nvPr/>
          </p:nvSpPr>
          <p:spPr>
            <a:xfrm>
              <a:off x="63500" y="63500"/>
              <a:ext cx="5081270" cy="3106039"/>
            </a:xfrm>
            <a:custGeom>
              <a:avLst/>
              <a:gdLst/>
              <a:ahLst/>
              <a:cxnLst/>
              <a:rect l="l" t="t" r="r" b="b"/>
              <a:pathLst>
                <a:path w="5081270" h="3106039">
                  <a:moveTo>
                    <a:pt x="5081270" y="3106039"/>
                  </a:moveTo>
                  <a:lnTo>
                    <a:pt x="173609" y="3106039"/>
                  </a:lnTo>
                  <a:cubicBezTo>
                    <a:pt x="77724" y="3106039"/>
                    <a:pt x="0" y="3028315"/>
                    <a:pt x="0" y="2932430"/>
                  </a:cubicBezTo>
                  <a:lnTo>
                    <a:pt x="0" y="182880"/>
                  </a:lnTo>
                  <a:cubicBezTo>
                    <a:pt x="0" y="81915"/>
                    <a:pt x="81915" y="0"/>
                    <a:pt x="182880" y="0"/>
                  </a:cubicBezTo>
                  <a:lnTo>
                    <a:pt x="4907661" y="0"/>
                  </a:lnTo>
                  <a:cubicBezTo>
                    <a:pt x="5003546" y="0"/>
                    <a:pt x="5081270" y="77724"/>
                    <a:pt x="5081270" y="17360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28C7BB9-E8C9-AA9C-FCAC-5CAD4E664905}"/>
                </a:ext>
              </a:extLst>
            </p:cNvPr>
            <p:cNvSpPr/>
            <p:nvPr/>
          </p:nvSpPr>
          <p:spPr>
            <a:xfrm>
              <a:off x="63500" y="2679192"/>
              <a:ext cx="4713605" cy="746252"/>
            </a:xfrm>
            <a:custGeom>
              <a:avLst/>
              <a:gdLst/>
              <a:ahLst/>
              <a:cxnLst/>
              <a:rect l="l" t="t" r="r" b="b"/>
              <a:pathLst>
                <a:path w="4713605" h="746252">
                  <a:moveTo>
                    <a:pt x="4713605" y="746252"/>
                  </a:moveTo>
                  <a:lnTo>
                    <a:pt x="180340" y="746252"/>
                  </a:lnTo>
                  <a:cubicBezTo>
                    <a:pt x="80772" y="746252"/>
                    <a:pt x="0" y="665607"/>
                    <a:pt x="0" y="565912"/>
                  </a:cubicBezTo>
                  <a:lnTo>
                    <a:pt x="0" y="0"/>
                  </a:lnTo>
                  <a:lnTo>
                    <a:pt x="4676521" y="0"/>
                  </a:lnTo>
                  <a:cubicBezTo>
                    <a:pt x="4676521" y="0"/>
                    <a:pt x="4672838" y="586232"/>
                    <a:pt x="4672965" y="588645"/>
                  </a:cubicBezTo>
                  <a:cubicBezTo>
                    <a:pt x="4674743" y="688467"/>
                    <a:pt x="4713605" y="746252"/>
                    <a:pt x="4713605" y="746252"/>
                  </a:cubicBezTo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00EDFB38-655F-A8D5-B3D2-ED324D9A1E38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5653707" y="4882915"/>
            <a:ext cx="1027443" cy="1143276"/>
            <a:chOff x="0" y="0"/>
            <a:chExt cx="1369924" cy="1524368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B955A81-6C5F-FDAC-555C-BBBBB29ACC33}"/>
                </a:ext>
              </a:extLst>
            </p:cNvPr>
            <p:cNvSpPr/>
            <p:nvPr/>
          </p:nvSpPr>
          <p:spPr>
            <a:xfrm>
              <a:off x="0" y="0"/>
              <a:ext cx="1369949" cy="1524381"/>
            </a:xfrm>
            <a:custGeom>
              <a:avLst/>
              <a:gdLst/>
              <a:ahLst/>
              <a:cxnLst/>
              <a:rect l="l" t="t" r="r" b="b"/>
              <a:pathLst>
                <a:path w="1369949" h="1524381">
                  <a:moveTo>
                    <a:pt x="0" y="5842"/>
                  </a:moveTo>
                  <a:lnTo>
                    <a:pt x="6477" y="1524381"/>
                  </a:lnTo>
                  <a:lnTo>
                    <a:pt x="1369822" y="1524381"/>
                  </a:lnTo>
                  <a:lnTo>
                    <a:pt x="1369822" y="1299591"/>
                  </a:lnTo>
                  <a:lnTo>
                    <a:pt x="1369949" y="0"/>
                  </a:lnTo>
                  <a:close/>
                </a:path>
              </a:pathLst>
            </a:custGeom>
            <a:blipFill>
              <a:blip r:embed="rId5"/>
              <a:stretch>
                <a:fillRect l="-31847" t="-384" r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638824C5-D21F-8C8F-97F1-6AA5C7F50B35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6676654" y="4884153"/>
            <a:ext cx="450332" cy="1905248"/>
            <a:chOff x="0" y="0"/>
            <a:chExt cx="600443" cy="254033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2772444-9363-476C-DBC9-AA6D5F663796}"/>
                </a:ext>
              </a:extLst>
            </p:cNvPr>
            <p:cNvSpPr/>
            <p:nvPr/>
          </p:nvSpPr>
          <p:spPr>
            <a:xfrm>
              <a:off x="0" y="0"/>
              <a:ext cx="600456" cy="2540508"/>
            </a:xfrm>
            <a:custGeom>
              <a:avLst/>
              <a:gdLst/>
              <a:ahLst/>
              <a:cxnLst/>
              <a:rect l="l" t="t" r="r" b="b"/>
              <a:pathLst>
                <a:path w="600456" h="2540508">
                  <a:moveTo>
                    <a:pt x="0" y="2540"/>
                  </a:moveTo>
                  <a:lnTo>
                    <a:pt x="0" y="1629791"/>
                  </a:lnTo>
                  <a:lnTo>
                    <a:pt x="0" y="2421890"/>
                  </a:lnTo>
                  <a:lnTo>
                    <a:pt x="596900" y="2419350"/>
                  </a:lnTo>
                  <a:lnTo>
                    <a:pt x="597408" y="2540508"/>
                  </a:lnTo>
                  <a:cubicBezTo>
                    <a:pt x="597662" y="2538222"/>
                    <a:pt x="598043" y="2535936"/>
                    <a:pt x="598297" y="2533650"/>
                  </a:cubicBezTo>
                  <a:lnTo>
                    <a:pt x="600456" y="0"/>
                  </a:lnTo>
                  <a:close/>
                </a:path>
              </a:pathLst>
            </a:custGeom>
            <a:blipFill>
              <a:blip r:embed="rId6"/>
              <a:stretch>
                <a:fillRect t="-129" r="-480" b="-1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14345FA2-8637-C886-A7C4-E083EE7937F7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5325628" y="6022638"/>
            <a:ext cx="1351626" cy="679790"/>
            <a:chOff x="0" y="0"/>
            <a:chExt cx="1802168" cy="906386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53BF458A-F4E0-DFB6-10BA-833E9E454078}"/>
                </a:ext>
              </a:extLst>
            </p:cNvPr>
            <p:cNvSpPr/>
            <p:nvPr/>
          </p:nvSpPr>
          <p:spPr>
            <a:xfrm>
              <a:off x="0" y="0"/>
              <a:ext cx="1802130" cy="906399"/>
            </a:xfrm>
            <a:custGeom>
              <a:avLst/>
              <a:gdLst/>
              <a:ahLst/>
              <a:cxnLst/>
              <a:rect l="l" t="t" r="r" b="b"/>
              <a:pathLst>
                <a:path w="1802130" h="906399">
                  <a:moveTo>
                    <a:pt x="438785" y="0"/>
                  </a:moveTo>
                  <a:lnTo>
                    <a:pt x="442468" y="843026"/>
                  </a:lnTo>
                  <a:lnTo>
                    <a:pt x="0" y="844931"/>
                  </a:lnTo>
                  <a:lnTo>
                    <a:pt x="0" y="906399"/>
                  </a:lnTo>
                  <a:lnTo>
                    <a:pt x="1802130" y="898652"/>
                  </a:lnTo>
                  <a:lnTo>
                    <a:pt x="1802130" y="0"/>
                  </a:lnTo>
                  <a:lnTo>
                    <a:pt x="438785" y="0"/>
                  </a:lnTo>
                  <a:close/>
                </a:path>
              </a:pathLst>
            </a:custGeom>
            <a:blipFill>
              <a:blip r:embed="rId7"/>
              <a:stretch>
                <a:fillRect l="-224" r="-2" b="-125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74A17F18-202F-F266-0DAC-270F5E05D68E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5337400" y="3202515"/>
            <a:ext cx="1799082" cy="844077"/>
            <a:chOff x="0" y="0"/>
            <a:chExt cx="2398776" cy="1125436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CAB64C8-19A1-CFCB-1438-47EB68B8F619}"/>
                </a:ext>
              </a:extLst>
            </p:cNvPr>
            <p:cNvSpPr/>
            <p:nvPr/>
          </p:nvSpPr>
          <p:spPr>
            <a:xfrm>
              <a:off x="0" y="0"/>
              <a:ext cx="2398903" cy="1125474"/>
            </a:xfrm>
            <a:custGeom>
              <a:avLst/>
              <a:gdLst/>
              <a:ahLst/>
              <a:cxnLst/>
              <a:rect l="l" t="t" r="r" b="b"/>
              <a:pathLst>
                <a:path w="2398903" h="1125474">
                  <a:moveTo>
                    <a:pt x="356743" y="0"/>
                  </a:moveTo>
                  <a:cubicBezTo>
                    <a:pt x="159893" y="1270"/>
                    <a:pt x="0" y="161798"/>
                    <a:pt x="0" y="359029"/>
                  </a:cubicBezTo>
                  <a:lnTo>
                    <a:pt x="0" y="465074"/>
                  </a:lnTo>
                  <a:lnTo>
                    <a:pt x="193040" y="464185"/>
                  </a:lnTo>
                  <a:cubicBezTo>
                    <a:pt x="320929" y="463677"/>
                    <a:pt x="424942" y="566801"/>
                    <a:pt x="425577" y="694690"/>
                  </a:cubicBezTo>
                  <a:lnTo>
                    <a:pt x="427482" y="1125474"/>
                  </a:lnTo>
                  <a:lnTo>
                    <a:pt x="2398903" y="1125474"/>
                  </a:lnTo>
                  <a:lnTo>
                    <a:pt x="2398903" y="358267"/>
                  </a:lnTo>
                  <a:lnTo>
                    <a:pt x="2398903" y="356743"/>
                  </a:lnTo>
                  <a:cubicBezTo>
                    <a:pt x="2397506" y="159766"/>
                    <a:pt x="2236978" y="0"/>
                    <a:pt x="2039747" y="0"/>
                  </a:cubicBezTo>
                  <a:lnTo>
                    <a:pt x="359029" y="0"/>
                  </a:lnTo>
                  <a:close/>
                </a:path>
              </a:pathLst>
            </a:custGeom>
            <a:blipFill>
              <a:blip r:embed="rId8"/>
              <a:stretch>
                <a:fillRect l="-169" t="-285" r="-115" b="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BB443154-6419-A8AF-AF15-DBE804D1A186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5654326" y="4044410"/>
            <a:ext cx="1478537" cy="843886"/>
            <a:chOff x="0" y="0"/>
            <a:chExt cx="1971383" cy="1125182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6C54CDD1-21FF-0451-639B-850FAC49BA76}"/>
                </a:ext>
              </a:extLst>
            </p:cNvPr>
            <p:cNvSpPr/>
            <p:nvPr/>
          </p:nvSpPr>
          <p:spPr>
            <a:xfrm>
              <a:off x="0" y="0"/>
              <a:ext cx="1971421" cy="1125220"/>
            </a:xfrm>
            <a:custGeom>
              <a:avLst/>
              <a:gdLst/>
              <a:ahLst/>
              <a:cxnLst/>
              <a:rect l="l" t="t" r="r" b="b"/>
              <a:pathLst>
                <a:path w="1971421" h="1125220">
                  <a:moveTo>
                    <a:pt x="0" y="0"/>
                  </a:moveTo>
                  <a:lnTo>
                    <a:pt x="4826" y="1125220"/>
                  </a:lnTo>
                  <a:lnTo>
                    <a:pt x="1971421" y="1116711"/>
                  </a:lnTo>
                  <a:lnTo>
                    <a:pt x="1971421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1885" r="-145" b="-3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3061E03E-61A3-2088-0DD0-2CB03A089EA4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5331047" y="3547091"/>
            <a:ext cx="331775" cy="3107055"/>
            <a:chOff x="0" y="0"/>
            <a:chExt cx="442366" cy="4142740"/>
          </a:xfrm>
        </p:grpSpPr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412EC521-C8FA-37F2-FB18-636959F3F67B}"/>
                </a:ext>
              </a:extLst>
            </p:cNvPr>
            <p:cNvSpPr/>
            <p:nvPr/>
          </p:nvSpPr>
          <p:spPr>
            <a:xfrm>
              <a:off x="0" y="0"/>
              <a:ext cx="442341" cy="4142740"/>
            </a:xfrm>
            <a:custGeom>
              <a:avLst/>
              <a:gdLst/>
              <a:ahLst/>
              <a:cxnLst/>
              <a:rect l="l" t="t" r="r" b="b"/>
              <a:pathLst>
                <a:path w="442341" h="4142740">
                  <a:moveTo>
                    <a:pt x="0" y="1397"/>
                  </a:moveTo>
                  <a:lnTo>
                    <a:pt x="0" y="4142740"/>
                  </a:lnTo>
                  <a:lnTo>
                    <a:pt x="442341" y="4140835"/>
                  </a:lnTo>
                  <a:lnTo>
                    <a:pt x="425577" y="231013"/>
                  </a:lnTo>
                  <a:cubicBezTo>
                    <a:pt x="425069" y="103124"/>
                    <a:pt x="320929" y="0"/>
                    <a:pt x="193040" y="508"/>
                  </a:cubicBezTo>
                  <a:close/>
                </a:path>
              </a:pathLst>
            </a:custGeom>
            <a:blipFill>
              <a:blip r:embed="rId10"/>
              <a:stretch>
                <a:fillRect l="-490" t="-72" r="-625" b="-4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0">
            <a:extLst>
              <a:ext uri="{FF2B5EF4-FFF2-40B4-BE49-F238E27FC236}">
                <a16:creationId xmlns:a16="http://schemas.microsoft.com/office/drawing/2014/main" id="{7E3ED576-1B08-03B3-F3BD-606C5C1DDCC5}"/>
              </a:ext>
            </a:extLst>
          </p:cNvPr>
          <p:cNvSpPr/>
          <p:nvPr userDrawn="1"/>
        </p:nvSpPr>
        <p:spPr>
          <a:xfrm>
            <a:off x="5334371" y="3199819"/>
            <a:ext cx="1802768" cy="159753"/>
          </a:xfrm>
          <a:custGeom>
            <a:avLst/>
            <a:gdLst/>
            <a:ahLst/>
            <a:cxnLst/>
            <a:rect l="l" t="t" r="r" b="b"/>
            <a:pathLst>
              <a:path w="1802768" h="159753">
                <a:moveTo>
                  <a:pt x="0" y="0"/>
                </a:moveTo>
                <a:lnTo>
                  <a:pt x="1802769" y="0"/>
                </a:lnTo>
                <a:lnTo>
                  <a:pt x="1802769" y="159753"/>
                </a:lnTo>
                <a:lnTo>
                  <a:pt x="0" y="1597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1">
            <a:extLst>
              <a:ext uri="{FF2B5EF4-FFF2-40B4-BE49-F238E27FC236}">
                <a16:creationId xmlns:a16="http://schemas.microsoft.com/office/drawing/2014/main" id="{95F6C8EC-729F-1A4A-9A6C-7F5A6D2E26C7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5323494" y="6695656"/>
            <a:ext cx="1796806" cy="324850"/>
            <a:chOff x="0" y="0"/>
            <a:chExt cx="2395741" cy="433133"/>
          </a:xfrm>
        </p:grpSpPr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9256955-FF62-378F-1877-220247FD1B3B}"/>
                </a:ext>
              </a:extLst>
            </p:cNvPr>
            <p:cNvSpPr/>
            <p:nvPr/>
          </p:nvSpPr>
          <p:spPr>
            <a:xfrm>
              <a:off x="0" y="0"/>
              <a:ext cx="2395728" cy="433070"/>
            </a:xfrm>
            <a:custGeom>
              <a:avLst/>
              <a:gdLst/>
              <a:ahLst/>
              <a:cxnLst/>
              <a:rect l="l" t="t" r="r" b="b"/>
              <a:pathLst>
                <a:path w="2395728" h="433070">
                  <a:moveTo>
                    <a:pt x="0" y="10287"/>
                  </a:moveTo>
                  <a:lnTo>
                    <a:pt x="0" y="74930"/>
                  </a:lnTo>
                  <a:lnTo>
                    <a:pt x="0" y="76454"/>
                  </a:lnTo>
                  <a:cubicBezTo>
                    <a:pt x="1270" y="273304"/>
                    <a:pt x="161798" y="433070"/>
                    <a:pt x="359029" y="433070"/>
                  </a:cubicBezTo>
                  <a:lnTo>
                    <a:pt x="2039874" y="433070"/>
                  </a:lnTo>
                  <a:lnTo>
                    <a:pt x="2041398" y="433070"/>
                  </a:lnTo>
                  <a:cubicBezTo>
                    <a:pt x="2222754" y="432308"/>
                    <a:pt x="2372741" y="296418"/>
                    <a:pt x="2395728" y="121031"/>
                  </a:cubicBezTo>
                  <a:lnTo>
                    <a:pt x="2395220" y="0"/>
                  </a:lnTo>
                  <a:close/>
                </a:path>
              </a:pathLst>
            </a:custGeom>
            <a:blipFill>
              <a:blip r:embed="rId13"/>
              <a:stretch>
                <a:fillRect l="-89" t="-357" r="-90" b="-28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25">
            <a:extLst>
              <a:ext uri="{FF2B5EF4-FFF2-40B4-BE49-F238E27FC236}">
                <a16:creationId xmlns:a16="http://schemas.microsoft.com/office/drawing/2014/main" id="{B008334C-3DFA-F9CB-850E-125CBFDCFA30}"/>
              </a:ext>
            </a:extLst>
          </p:cNvPr>
          <p:cNvSpPr/>
          <p:nvPr userDrawn="1"/>
        </p:nvSpPr>
        <p:spPr>
          <a:xfrm>
            <a:off x="3873503" y="8674103"/>
            <a:ext cx="25403" cy="419100"/>
          </a:xfrm>
          <a:custGeom>
            <a:avLst/>
            <a:gdLst/>
            <a:ahLst/>
            <a:cxnLst/>
            <a:rect l="l" t="t" r="r" b="b"/>
            <a:pathLst>
              <a:path w="25403" h="419100">
                <a:moveTo>
                  <a:pt x="0" y="0"/>
                </a:moveTo>
                <a:lnTo>
                  <a:pt x="25403" y="0"/>
                </a:lnTo>
                <a:lnTo>
                  <a:pt x="25403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30174C3C-03E4-B94C-E52F-030677A2ACD2}"/>
              </a:ext>
            </a:extLst>
          </p:cNvPr>
          <p:cNvSpPr/>
          <p:nvPr userDrawn="1"/>
        </p:nvSpPr>
        <p:spPr>
          <a:xfrm>
            <a:off x="5184067" y="3060030"/>
            <a:ext cx="2092976" cy="4102970"/>
          </a:xfrm>
          <a:custGeom>
            <a:avLst/>
            <a:gdLst/>
            <a:ahLst/>
            <a:cxnLst/>
            <a:rect l="l" t="t" r="r" b="b"/>
            <a:pathLst>
              <a:path w="2092976" h="4102970">
                <a:moveTo>
                  <a:pt x="0" y="0"/>
                </a:moveTo>
                <a:lnTo>
                  <a:pt x="2092976" y="0"/>
                </a:lnTo>
                <a:lnTo>
                  <a:pt x="2092976" y="4102970"/>
                </a:lnTo>
                <a:lnTo>
                  <a:pt x="0" y="41029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D42149BC-1BA3-02F6-7356-DEC61FED6E97}"/>
              </a:ext>
            </a:extLst>
          </p:cNvPr>
          <p:cNvSpPr/>
          <p:nvPr userDrawn="1"/>
        </p:nvSpPr>
        <p:spPr>
          <a:xfrm>
            <a:off x="5604043" y="7450322"/>
            <a:ext cx="563385" cy="563385"/>
          </a:xfrm>
          <a:custGeom>
            <a:avLst/>
            <a:gdLst/>
            <a:ahLst/>
            <a:cxnLst/>
            <a:rect l="l" t="t" r="r" b="b"/>
            <a:pathLst>
              <a:path w="563385" h="563385">
                <a:moveTo>
                  <a:pt x="0" y="0"/>
                </a:moveTo>
                <a:lnTo>
                  <a:pt x="563385" y="0"/>
                </a:lnTo>
                <a:lnTo>
                  <a:pt x="563385" y="563384"/>
                </a:lnTo>
                <a:lnTo>
                  <a:pt x="0" y="56338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A674ADFF-9893-5D6B-BBE6-EA272AEE6775}"/>
              </a:ext>
            </a:extLst>
          </p:cNvPr>
          <p:cNvSpPr/>
          <p:nvPr userDrawn="1"/>
        </p:nvSpPr>
        <p:spPr>
          <a:xfrm>
            <a:off x="2618331" y="5346697"/>
            <a:ext cx="342900" cy="393697"/>
          </a:xfrm>
          <a:custGeom>
            <a:avLst/>
            <a:gdLst/>
            <a:ahLst/>
            <a:cxnLst/>
            <a:rect l="l" t="t" r="r" b="b"/>
            <a:pathLst>
              <a:path w="342900" h="393697">
                <a:moveTo>
                  <a:pt x="0" y="0"/>
                </a:moveTo>
                <a:lnTo>
                  <a:pt x="342900" y="0"/>
                </a:lnTo>
                <a:lnTo>
                  <a:pt x="342900" y="393697"/>
                </a:lnTo>
                <a:lnTo>
                  <a:pt x="0" y="39369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61B96B7A-30FD-093E-1FAF-4778A6DF61C3}"/>
              </a:ext>
            </a:extLst>
          </p:cNvPr>
          <p:cNvSpPr/>
          <p:nvPr userDrawn="1"/>
        </p:nvSpPr>
        <p:spPr>
          <a:xfrm>
            <a:off x="1211553" y="5404254"/>
            <a:ext cx="278583" cy="278583"/>
          </a:xfrm>
          <a:custGeom>
            <a:avLst/>
            <a:gdLst/>
            <a:ahLst/>
            <a:cxnLst/>
            <a:rect l="l" t="t" r="r" b="b"/>
            <a:pathLst>
              <a:path w="278583" h="278583">
                <a:moveTo>
                  <a:pt x="0" y="0"/>
                </a:moveTo>
                <a:lnTo>
                  <a:pt x="278584" y="0"/>
                </a:lnTo>
                <a:lnTo>
                  <a:pt x="278584" y="278583"/>
                </a:lnTo>
                <a:lnTo>
                  <a:pt x="0" y="27858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32">
            <a:extLst>
              <a:ext uri="{FF2B5EF4-FFF2-40B4-BE49-F238E27FC236}">
                <a16:creationId xmlns:a16="http://schemas.microsoft.com/office/drawing/2014/main" id="{8CD84833-8EAC-8F24-7A02-48F361637349}"/>
              </a:ext>
            </a:extLst>
          </p:cNvPr>
          <p:cNvSpPr/>
          <p:nvPr userDrawn="1"/>
        </p:nvSpPr>
        <p:spPr>
          <a:xfrm>
            <a:off x="4223075" y="5416293"/>
            <a:ext cx="254505" cy="254505"/>
          </a:xfrm>
          <a:custGeom>
            <a:avLst/>
            <a:gdLst/>
            <a:ahLst/>
            <a:cxnLst/>
            <a:rect l="l" t="t" r="r" b="b"/>
            <a:pathLst>
              <a:path w="254505" h="254505">
                <a:moveTo>
                  <a:pt x="0" y="0"/>
                </a:moveTo>
                <a:lnTo>
                  <a:pt x="254505" y="0"/>
                </a:lnTo>
                <a:lnTo>
                  <a:pt x="254505" y="254505"/>
                </a:lnTo>
                <a:lnTo>
                  <a:pt x="0" y="25450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TextBox 34">
            <a:extLst>
              <a:ext uri="{FF2B5EF4-FFF2-40B4-BE49-F238E27FC236}">
                <a16:creationId xmlns:a16="http://schemas.microsoft.com/office/drawing/2014/main" id="{6B69749C-B19C-96FB-31C1-066A2C57DCDA}"/>
              </a:ext>
            </a:extLst>
          </p:cNvPr>
          <p:cNvSpPr txBox="1"/>
          <p:nvPr userDrawn="1"/>
        </p:nvSpPr>
        <p:spPr>
          <a:xfrm>
            <a:off x="924792" y="3742649"/>
            <a:ext cx="411692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01"/>
              </a:lnSpc>
            </a:pPr>
            <a:r>
              <a:rPr lang="en-US" sz="28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50" name="TextBox 36">
            <a:extLst>
              <a:ext uri="{FF2B5EF4-FFF2-40B4-BE49-F238E27FC236}">
                <a16:creationId xmlns:a16="http://schemas.microsoft.com/office/drawing/2014/main" id="{A984E335-888E-1A07-143F-5A1352CFFDD4}"/>
              </a:ext>
            </a:extLst>
          </p:cNvPr>
          <p:cNvSpPr txBox="1"/>
          <p:nvPr userDrawn="1"/>
        </p:nvSpPr>
        <p:spPr>
          <a:xfrm>
            <a:off x="964787" y="4703435"/>
            <a:ext cx="390851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0"/>
              </a:lnSpc>
            </a:pPr>
            <a:r>
              <a:rPr lang="en-US" sz="13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3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</a:t>
            </a:r>
          </a:p>
          <a:p>
            <a:pPr algn="l">
              <a:lnSpc>
                <a:spcPts val="1430"/>
              </a:lnSpc>
            </a:pPr>
            <a:r>
              <a:rPr lang="en-US" sz="13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healthcare spend together. When you download the </a:t>
            </a:r>
            <a:r>
              <a:rPr lang="en-US" sz="13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3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App, you can:</a:t>
            </a:r>
          </a:p>
        </p:txBody>
      </p:sp>
      <p:sp>
        <p:nvSpPr>
          <p:cNvPr id="51" name="TextBox 37">
            <a:extLst>
              <a:ext uri="{FF2B5EF4-FFF2-40B4-BE49-F238E27FC236}">
                <a16:creationId xmlns:a16="http://schemas.microsoft.com/office/drawing/2014/main" id="{A4382B7F-A309-8392-EEC9-5A71DE811E91}"/>
              </a:ext>
            </a:extLst>
          </p:cNvPr>
          <p:cNvSpPr txBox="1"/>
          <p:nvPr userDrawn="1"/>
        </p:nvSpPr>
        <p:spPr>
          <a:xfrm>
            <a:off x="762000" y="5747909"/>
            <a:ext cx="1201217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"/>
              </a:lnSpc>
            </a:pPr>
            <a:r>
              <a:rPr lang="en-US" sz="950" b="0" i="0" spc="3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in-network, </a:t>
            </a:r>
          </a:p>
          <a:p>
            <a:pPr algn="ctr">
              <a:lnSpc>
                <a:spcPts val="1049"/>
              </a:lnSpc>
            </a:pPr>
            <a:r>
              <a:rPr lang="en-US" sz="950" b="0" i="0" spc="3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high-quality providers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7ED29796-3D0D-6227-D55E-8DED311D412A}"/>
              </a:ext>
            </a:extLst>
          </p:cNvPr>
          <p:cNvSpPr txBox="1"/>
          <p:nvPr userDrawn="1"/>
        </p:nvSpPr>
        <p:spPr>
          <a:xfrm>
            <a:off x="2362200" y="5747909"/>
            <a:ext cx="85303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"/>
              </a:lnSpc>
            </a:pPr>
            <a:r>
              <a:rPr lang="en-US" sz="950" b="0" i="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your medical claims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711100AA-1B2E-B968-2187-80244C1ECB58}"/>
              </a:ext>
            </a:extLst>
          </p:cNvPr>
          <p:cNvSpPr txBox="1"/>
          <p:nvPr userDrawn="1"/>
        </p:nvSpPr>
        <p:spPr>
          <a:xfrm>
            <a:off x="3581400" y="5747909"/>
            <a:ext cx="1553002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"/>
              </a:lnSpc>
            </a:pPr>
            <a:r>
              <a:rPr lang="en-US" sz="950" b="0" i="0" spc="1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healthcare costs and access your insurance card </a:t>
            </a:r>
          </a:p>
        </p:txBody>
      </p:sp>
      <p:pic>
        <p:nvPicPr>
          <p:cNvPr id="54" name="Picture 53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E897A35C-C1D4-BB95-2DB6-3FFC2A6FF6F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54" y="7459314"/>
            <a:ext cx="652839" cy="563815"/>
          </a:xfrm>
          <a:prstGeom prst="rect">
            <a:avLst/>
          </a:prstGeom>
        </p:spPr>
      </p:pic>
      <p:sp>
        <p:nvSpPr>
          <p:cNvPr id="56" name="TextBox 33">
            <a:extLst>
              <a:ext uri="{FF2B5EF4-FFF2-40B4-BE49-F238E27FC236}">
                <a16:creationId xmlns:a16="http://schemas.microsoft.com/office/drawing/2014/main" id="{B419DD74-ABA0-1158-2619-4181FCD85309}"/>
              </a:ext>
            </a:extLst>
          </p:cNvPr>
          <p:cNvSpPr txBox="1"/>
          <p:nvPr userDrawn="1"/>
        </p:nvSpPr>
        <p:spPr>
          <a:xfrm>
            <a:off x="533400" y="9496139"/>
            <a:ext cx="6747205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6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6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6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6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 </a:t>
            </a:r>
          </a:p>
          <a:p>
            <a:pPr algn="ctr">
              <a:lnSpc>
                <a:spcPts val="700"/>
              </a:lnSpc>
            </a:pPr>
            <a:r>
              <a:rPr lang="en-US" sz="600" b="0" i="0" spc="6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600" b="0" i="0" spc="6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600" b="0" i="0" spc="6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600" b="0" i="0" spc="6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600" b="0" i="0" spc="6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5FAEDA-4AE6-0E53-1B40-06DF629B87AD}"/>
              </a:ext>
            </a:extLst>
          </p:cNvPr>
          <p:cNvGrpSpPr/>
          <p:nvPr userDrawn="1"/>
        </p:nvGrpSpPr>
        <p:grpSpPr>
          <a:xfrm>
            <a:off x="2133600" y="8642614"/>
            <a:ext cx="1352428" cy="489499"/>
            <a:chOff x="2160480" y="11617147"/>
            <a:chExt cx="2955340" cy="106965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2CAED81-0BAC-73CC-AA61-5D1DD9DCC960}"/>
                </a:ext>
              </a:extLst>
            </p:cNvPr>
            <p:cNvSpPr/>
            <p:nvPr userDrawn="1"/>
          </p:nvSpPr>
          <p:spPr>
            <a:xfrm>
              <a:off x="2160480" y="11617147"/>
              <a:ext cx="987152" cy="1069658"/>
            </a:xfrm>
            <a:custGeom>
              <a:avLst/>
              <a:gdLst/>
              <a:ahLst/>
              <a:cxnLst/>
              <a:rect l="l" t="t" r="r" b="b"/>
              <a:pathLst>
                <a:path w="987152" h="1069658">
                  <a:moveTo>
                    <a:pt x="0" y="0"/>
                  </a:moveTo>
                  <a:lnTo>
                    <a:pt x="987152" y="0"/>
                  </a:lnTo>
                  <a:lnTo>
                    <a:pt x="987152" y="1069658"/>
                  </a:lnTo>
                  <a:lnTo>
                    <a:pt x="0" y="1069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B6C00B4-5C7C-0B64-1BA7-DBBFC5BC5EFE}"/>
                </a:ext>
              </a:extLst>
            </p:cNvPr>
            <p:cNvSpPr/>
            <p:nvPr userDrawn="1"/>
          </p:nvSpPr>
          <p:spPr>
            <a:xfrm>
              <a:off x="3152489" y="11872674"/>
              <a:ext cx="1963331" cy="578482"/>
            </a:xfrm>
            <a:custGeom>
              <a:avLst/>
              <a:gdLst/>
              <a:ahLst/>
              <a:cxnLst/>
              <a:rect l="l" t="t" r="r" b="b"/>
              <a:pathLst>
                <a:path w="1963331" h="578482">
                  <a:moveTo>
                    <a:pt x="0" y="0"/>
                  </a:moveTo>
                  <a:lnTo>
                    <a:pt x="1963331" y="0"/>
                  </a:lnTo>
                  <a:lnTo>
                    <a:pt x="1963331" y="578482"/>
                  </a:lnTo>
                  <a:lnTo>
                    <a:pt x="0" y="578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5">
            <a:extLst>
              <a:ext uri="{FF2B5EF4-FFF2-40B4-BE49-F238E27FC236}">
                <a16:creationId xmlns:a16="http://schemas.microsoft.com/office/drawing/2014/main" id="{C2A6B4DB-EB5B-B44B-2168-32E29B66EA80}"/>
              </a:ext>
            </a:extLst>
          </p:cNvPr>
          <p:cNvSpPr txBox="1"/>
          <p:nvPr/>
        </p:nvSpPr>
        <p:spPr>
          <a:xfrm>
            <a:off x="1701375" y="7397502"/>
            <a:ext cx="321499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300" b="1" spc="2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300" b="1" spc="2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300" b="1" spc="2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300" b="1" spc="2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300" b="1" spc="2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37">
            <a:extLst>
              <a:ext uri="{FF2B5EF4-FFF2-40B4-BE49-F238E27FC236}">
                <a16:creationId xmlns:a16="http://schemas.microsoft.com/office/drawing/2014/main" id="{075FCF89-E2BF-0EE4-7B31-67036395C416}"/>
              </a:ext>
            </a:extLst>
          </p:cNvPr>
          <p:cNvSpPr txBox="1"/>
          <p:nvPr/>
        </p:nvSpPr>
        <p:spPr>
          <a:xfrm>
            <a:off x="924792" y="6309363"/>
            <a:ext cx="399157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sz="1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 and get $50 off </a:t>
            </a:r>
          </a:p>
          <a:p>
            <a:pPr algn="l">
              <a:lnSpc>
                <a:spcPts val="1650"/>
              </a:lnSpc>
            </a:pPr>
            <a:r>
              <a:rPr 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activity tracker.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C4A15B-A364-2CB6-328C-CE7C06394B42}"/>
              </a:ext>
            </a:extLst>
          </p:cNvPr>
          <p:cNvSpPr txBox="1"/>
          <p:nvPr/>
        </p:nvSpPr>
        <p:spPr>
          <a:xfrm>
            <a:off x="4191000" y="87630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D5052C2-6806-0343-EFF7-9D9169C61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426" y="7343226"/>
            <a:ext cx="505374" cy="5053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FINAL_CL_CareGuidance_Reg_Toolkit_Flyer.pdf</dc:title>
  <cp:lastModifiedBy>Dori Shields</cp:lastModifiedBy>
  <cp:revision>4</cp:revision>
  <dcterms:created xsi:type="dcterms:W3CDTF">2006-08-16T00:00:00Z</dcterms:created>
  <dcterms:modified xsi:type="dcterms:W3CDTF">2024-07-09T20:05:38Z</dcterms:modified>
  <dc:identifier>DAFrtpsju0I</dc:identifier>
</cp:coreProperties>
</file>