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6" autoAdjust="0"/>
    <p:restoredTop sz="94589" autoAdjust="0"/>
  </p:normalViewPr>
  <p:slideViewPr>
    <p:cSldViewPr>
      <p:cViewPr>
        <p:scale>
          <a:sx n="30" d="100"/>
          <a:sy n="30" d="100"/>
        </p:scale>
        <p:origin x="304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sv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theme" Target="../theme/them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14E14F0-17FD-EA79-45AC-4478B26267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21BB690-A066-4F9B-C6DE-B9DC9E123B21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DC74F4CC-A2E7-D885-AA55-1D17F3625D6F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7D69E9D-B084-8001-B05B-71C397E81C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643A92-A9CA-400D-5DE2-05078E420A2C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693EF6-8F3E-8E75-47BA-A89BBD83F82D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ADD03A5D-3480-5F2F-14F7-39EB40055B71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5448578" y="17005811"/>
            <a:ext cx="4005272" cy="3441202"/>
            <a:chOff x="0" y="0"/>
            <a:chExt cx="5340363" cy="4588269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A9601AD-6E93-DD9D-3514-EB9C14A724E5}"/>
                </a:ext>
              </a:extLst>
            </p:cNvPr>
            <p:cNvSpPr/>
            <p:nvPr/>
          </p:nvSpPr>
          <p:spPr>
            <a:xfrm>
              <a:off x="0" y="0"/>
              <a:ext cx="5340350" cy="4588256"/>
            </a:xfrm>
            <a:custGeom>
              <a:avLst/>
              <a:gdLst/>
              <a:ahLst/>
              <a:cxnLst/>
              <a:rect l="l" t="t" r="r" b="b"/>
              <a:pathLst>
                <a:path w="5340350" h="4588256">
                  <a:moveTo>
                    <a:pt x="0" y="22860"/>
                  </a:moveTo>
                  <a:lnTo>
                    <a:pt x="19558" y="4588256"/>
                  </a:lnTo>
                  <a:lnTo>
                    <a:pt x="5340350" y="4588256"/>
                  </a:lnTo>
                  <a:lnTo>
                    <a:pt x="5340350" y="0"/>
                  </a:lnTo>
                  <a:close/>
                </a:path>
              </a:pathLst>
            </a:custGeom>
            <a:blipFill>
              <a:blip r:embed="rId5"/>
              <a:stretch>
                <a:fillRect l="-1775" t="-2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B4C7086B-3B20-DD5C-8F4A-4295E2A251D2}"/>
              </a:ext>
            </a:extLst>
          </p:cNvPr>
          <p:cNvGrpSpPr>
            <a:grpSpLocks noChangeAspect="1"/>
          </p:cNvGrpSpPr>
          <p:nvPr userDrawn="1"/>
        </p:nvGrpSpPr>
        <p:grpSpPr>
          <a:xfrm rot="15480">
            <a:off x="19437325" y="17013355"/>
            <a:ext cx="453123" cy="6872278"/>
            <a:chOff x="0" y="0"/>
            <a:chExt cx="604164" cy="9163037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809EE0F-09FE-C8A8-02E6-3A362FF12A5A}"/>
                </a:ext>
              </a:extLst>
            </p:cNvPr>
            <p:cNvSpPr/>
            <p:nvPr/>
          </p:nvSpPr>
          <p:spPr>
            <a:xfrm>
              <a:off x="0" y="0"/>
              <a:ext cx="604139" cy="9163050"/>
            </a:xfrm>
            <a:custGeom>
              <a:avLst/>
              <a:gdLst/>
              <a:ahLst/>
              <a:cxnLst/>
              <a:rect l="l" t="t" r="r" b="b"/>
              <a:pathLst>
                <a:path w="604139" h="9163050">
                  <a:moveTo>
                    <a:pt x="0" y="2667"/>
                  </a:moveTo>
                  <a:lnTo>
                    <a:pt x="1778" y="8801354"/>
                  </a:lnTo>
                  <a:lnTo>
                    <a:pt x="593344" y="8798687"/>
                  </a:lnTo>
                  <a:lnTo>
                    <a:pt x="594995" y="9163050"/>
                  </a:lnTo>
                  <a:cubicBezTo>
                    <a:pt x="600583" y="9119743"/>
                    <a:pt x="603758" y="9075674"/>
                    <a:pt x="604139" y="9030970"/>
                  </a:cubicBezTo>
                  <a:lnTo>
                    <a:pt x="602361" y="0"/>
                  </a:lnTo>
                  <a:close/>
                </a:path>
              </a:pathLst>
            </a:custGeom>
            <a:blipFill>
              <a:blip r:embed="rId6"/>
              <a:stretch>
                <a:fillRect l="-2" t="-117" r="-1923" b="-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0E1642D8-A0DF-D151-CBFA-87D1AFDB109B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5363282" y="20438335"/>
            <a:ext cx="4076376" cy="3183731"/>
            <a:chOff x="0" y="0"/>
            <a:chExt cx="5435168" cy="4244975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2C2BBAE-660B-C96C-2908-A936B0038B0D}"/>
                </a:ext>
              </a:extLst>
            </p:cNvPr>
            <p:cNvSpPr/>
            <p:nvPr/>
          </p:nvSpPr>
          <p:spPr>
            <a:xfrm>
              <a:off x="0" y="0"/>
              <a:ext cx="5435219" cy="4244975"/>
            </a:xfrm>
            <a:custGeom>
              <a:avLst/>
              <a:gdLst/>
              <a:ahLst/>
              <a:cxnLst/>
              <a:rect l="l" t="t" r="r" b="b"/>
              <a:pathLst>
                <a:path w="5435219" h="4244975">
                  <a:moveTo>
                    <a:pt x="114427" y="0"/>
                  </a:moveTo>
                  <a:lnTo>
                    <a:pt x="128905" y="3374517"/>
                  </a:lnTo>
                  <a:lnTo>
                    <a:pt x="0" y="3375025"/>
                  </a:lnTo>
                  <a:lnTo>
                    <a:pt x="0" y="3512566"/>
                  </a:lnTo>
                  <a:lnTo>
                    <a:pt x="0" y="4244975"/>
                  </a:lnTo>
                  <a:lnTo>
                    <a:pt x="5435092" y="4221734"/>
                  </a:lnTo>
                  <a:lnTo>
                    <a:pt x="5435092" y="2855468"/>
                  </a:lnTo>
                  <a:lnTo>
                    <a:pt x="5435219" y="0"/>
                  </a:lnTo>
                  <a:lnTo>
                    <a:pt x="114427" y="0"/>
                  </a:lnTo>
                  <a:close/>
                </a:path>
              </a:pathLst>
            </a:custGeom>
            <a:blipFill>
              <a:blip r:embed="rId7"/>
              <a:stretch>
                <a:fillRect b="-82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FF45C86A-59A2-662B-529F-FBE00A7B041E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4462522" y="22958955"/>
            <a:ext cx="903799" cy="656311"/>
            <a:chOff x="0" y="0"/>
            <a:chExt cx="1205065" cy="875081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26EA608-6A28-7742-A88F-65D5A00FECBD}"/>
                </a:ext>
              </a:extLst>
            </p:cNvPr>
            <p:cNvSpPr/>
            <p:nvPr/>
          </p:nvSpPr>
          <p:spPr>
            <a:xfrm>
              <a:off x="0" y="0"/>
              <a:ext cx="1205103" cy="875030"/>
            </a:xfrm>
            <a:custGeom>
              <a:avLst/>
              <a:gdLst/>
              <a:ahLst/>
              <a:cxnLst/>
              <a:rect l="l" t="t" r="r" b="b"/>
              <a:pathLst>
                <a:path w="1205103" h="875030">
                  <a:moveTo>
                    <a:pt x="0" y="5207"/>
                  </a:moveTo>
                  <a:lnTo>
                    <a:pt x="0" y="875030"/>
                  </a:lnTo>
                  <a:lnTo>
                    <a:pt x="1205103" y="869823"/>
                  </a:lnTo>
                  <a:lnTo>
                    <a:pt x="1205103" y="307467"/>
                  </a:lnTo>
                  <a:lnTo>
                    <a:pt x="1205103" y="0"/>
                  </a:lnTo>
                  <a:close/>
                </a:path>
              </a:pathLst>
            </a:custGeom>
            <a:blipFill>
              <a:blip r:embed="rId8"/>
              <a:stretch>
                <a:fillRect l="-953" t="-58078" r="2" b="-395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BF478353-B230-C4FB-A947-AFFD1D1A88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01289" y="13079606"/>
            <a:ext cx="5416591" cy="1319908"/>
            <a:chOff x="0" y="0"/>
            <a:chExt cx="7222122" cy="1759877"/>
          </a:xfrm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74422F7-E090-5CE3-C05D-889D784A0A0A}"/>
                </a:ext>
              </a:extLst>
            </p:cNvPr>
            <p:cNvSpPr/>
            <p:nvPr/>
          </p:nvSpPr>
          <p:spPr>
            <a:xfrm>
              <a:off x="0" y="0"/>
              <a:ext cx="7222744" cy="1759839"/>
            </a:xfrm>
            <a:custGeom>
              <a:avLst/>
              <a:gdLst/>
              <a:ahLst/>
              <a:cxnLst/>
              <a:rect l="l" t="t" r="r" b="b"/>
              <a:pathLst>
                <a:path w="7222744" h="1759839">
                  <a:moveTo>
                    <a:pt x="1082167" y="0"/>
                  </a:moveTo>
                  <a:cubicBezTo>
                    <a:pt x="488823" y="254"/>
                    <a:pt x="4699" y="481711"/>
                    <a:pt x="2159" y="1075817"/>
                  </a:cubicBezTo>
                  <a:lnTo>
                    <a:pt x="0" y="1574546"/>
                  </a:lnTo>
                  <a:lnTo>
                    <a:pt x="653796" y="1574546"/>
                  </a:lnTo>
                  <a:cubicBezTo>
                    <a:pt x="826770" y="1574546"/>
                    <a:pt x="983234" y="1645539"/>
                    <a:pt x="1095502" y="1759839"/>
                  </a:cubicBezTo>
                  <a:lnTo>
                    <a:pt x="7219315" y="1759839"/>
                  </a:lnTo>
                  <a:lnTo>
                    <a:pt x="7222109" y="1105662"/>
                  </a:lnTo>
                  <a:lnTo>
                    <a:pt x="7222109" y="1103376"/>
                  </a:lnTo>
                  <a:cubicBezTo>
                    <a:pt x="7222744" y="509143"/>
                    <a:pt x="6740906" y="24257"/>
                    <a:pt x="6146292" y="21717"/>
                  </a:cubicBezTo>
                  <a:lnTo>
                    <a:pt x="1082548" y="0"/>
                  </a:lnTo>
                  <a:close/>
                </a:path>
              </a:pathLst>
            </a:custGeom>
            <a:blipFill>
              <a:blip r:embed="rId9"/>
              <a:stretch>
                <a:fillRect l="-148" t="-492" r="-141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4169D9E9-8195-B003-DF23-9BDB7F5C4C5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309990" y="14386836"/>
            <a:ext cx="4605833" cy="447751"/>
            <a:chOff x="0" y="0"/>
            <a:chExt cx="6141110" cy="597002"/>
          </a:xfrm>
        </p:grpSpPr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6DC9F45-D2BF-FF73-A6D6-93B8F10A7DF9}"/>
                </a:ext>
              </a:extLst>
            </p:cNvPr>
            <p:cNvSpPr/>
            <p:nvPr/>
          </p:nvSpPr>
          <p:spPr>
            <a:xfrm>
              <a:off x="0" y="0"/>
              <a:ext cx="6141085" cy="597027"/>
            </a:xfrm>
            <a:custGeom>
              <a:avLst/>
              <a:gdLst/>
              <a:ahLst/>
              <a:cxnLst/>
              <a:rect l="l" t="t" r="r" b="b"/>
              <a:pathLst>
                <a:path w="6141085" h="597027">
                  <a:moveTo>
                    <a:pt x="0" y="0"/>
                  </a:moveTo>
                  <a:cubicBezTo>
                    <a:pt x="119761" y="112903"/>
                    <a:pt x="194564" y="272923"/>
                    <a:pt x="194564" y="450596"/>
                  </a:cubicBezTo>
                  <a:lnTo>
                    <a:pt x="194564" y="597027"/>
                  </a:lnTo>
                  <a:lnTo>
                    <a:pt x="6138545" y="597027"/>
                  </a:lnTo>
                  <a:lnTo>
                    <a:pt x="6141085" y="0"/>
                  </a:lnTo>
                  <a:close/>
                </a:path>
              </a:pathLst>
            </a:custGeom>
            <a:blipFill>
              <a:blip r:embed="rId10"/>
              <a:stretch>
                <a:fillRect l="-7919" r="-211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65F07334-EC13-5E11-80D5-2E547885D5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55903" y="14821929"/>
            <a:ext cx="4458052" cy="2192474"/>
            <a:chOff x="0" y="0"/>
            <a:chExt cx="5944070" cy="2923299"/>
          </a:xfrm>
        </p:grpSpPr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DD3D63DA-3364-9A83-E11A-DA1595AF3290}"/>
                </a:ext>
              </a:extLst>
            </p:cNvPr>
            <p:cNvSpPr/>
            <p:nvPr/>
          </p:nvSpPr>
          <p:spPr>
            <a:xfrm>
              <a:off x="0" y="0"/>
              <a:ext cx="5944108" cy="2923286"/>
            </a:xfrm>
            <a:custGeom>
              <a:avLst/>
              <a:gdLst/>
              <a:ahLst/>
              <a:cxnLst/>
              <a:rect l="l" t="t" r="r" b="b"/>
              <a:pathLst>
                <a:path w="5944108" h="2923286">
                  <a:moveTo>
                    <a:pt x="0" y="0"/>
                  </a:moveTo>
                  <a:lnTo>
                    <a:pt x="0" y="2923286"/>
                  </a:lnTo>
                  <a:lnTo>
                    <a:pt x="5931535" y="2923286"/>
                  </a:lnTo>
                  <a:lnTo>
                    <a:pt x="5944108" y="0"/>
                  </a:lnTo>
                  <a:close/>
                </a:path>
              </a:pathLst>
            </a:custGeom>
            <a:blipFill>
              <a:blip r:embed="rId11"/>
              <a:stretch>
                <a:fillRect l="-1316" r="-259" b="-3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7854C556-A5F2-3156-29D9-FF0D86F0F682}"/>
              </a:ext>
            </a:extLst>
          </p:cNvPr>
          <p:cNvGrpSpPr>
            <a:grpSpLocks noChangeAspect="1"/>
          </p:cNvGrpSpPr>
          <p:nvPr userDrawn="1"/>
        </p:nvGrpSpPr>
        <p:grpSpPr>
          <a:xfrm rot="15300">
            <a:off x="14486877" y="14259335"/>
            <a:ext cx="983428" cy="6475305"/>
            <a:chOff x="0" y="0"/>
            <a:chExt cx="1311237" cy="8633739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C0A0356-9A34-E619-503C-C608A9378E7D}"/>
                </a:ext>
              </a:extLst>
            </p:cNvPr>
            <p:cNvSpPr/>
            <p:nvPr/>
          </p:nvSpPr>
          <p:spPr>
            <a:xfrm>
              <a:off x="0" y="0"/>
              <a:ext cx="1311275" cy="8633714"/>
            </a:xfrm>
            <a:custGeom>
              <a:avLst/>
              <a:gdLst/>
              <a:ahLst/>
              <a:cxnLst/>
              <a:rect l="l" t="t" r="r" b="b"/>
              <a:pathLst>
                <a:path w="1311275" h="8633714">
                  <a:moveTo>
                    <a:pt x="0" y="4445"/>
                  </a:moveTo>
                  <a:lnTo>
                    <a:pt x="1397" y="8633714"/>
                  </a:lnTo>
                  <a:lnTo>
                    <a:pt x="1311275" y="8627872"/>
                  </a:lnTo>
                  <a:lnTo>
                    <a:pt x="1275588" y="617728"/>
                  </a:lnTo>
                  <a:cubicBezTo>
                    <a:pt x="1274064" y="275971"/>
                    <a:pt x="995680" y="0"/>
                    <a:pt x="653796" y="1524"/>
                  </a:cubicBezTo>
                  <a:close/>
                </a:path>
              </a:pathLst>
            </a:custGeom>
            <a:blipFill>
              <a:blip r:embed="rId12"/>
              <a:stretch>
                <a:fillRect l="-448" t="-64" r="-594" b="-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id="{9B25C134-E87C-0818-9F43-12E41098FD2E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4468704" y="20730324"/>
            <a:ext cx="991972" cy="2232727"/>
            <a:chOff x="0" y="0"/>
            <a:chExt cx="1322629" cy="2976969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8F74F5C6-998A-8C93-36E8-FB911430D154}"/>
                </a:ext>
              </a:extLst>
            </p:cNvPr>
            <p:cNvSpPr/>
            <p:nvPr/>
          </p:nvSpPr>
          <p:spPr>
            <a:xfrm>
              <a:off x="0" y="0"/>
              <a:ext cx="1322578" cy="2977007"/>
            </a:xfrm>
            <a:custGeom>
              <a:avLst/>
              <a:gdLst/>
              <a:ahLst/>
              <a:cxnLst/>
              <a:rect l="l" t="t" r="r" b="b"/>
              <a:pathLst>
                <a:path w="1322578" h="2977007">
                  <a:moveTo>
                    <a:pt x="0" y="5588"/>
                  </a:moveTo>
                  <a:lnTo>
                    <a:pt x="0" y="2977007"/>
                  </a:lnTo>
                  <a:lnTo>
                    <a:pt x="1322578" y="2971292"/>
                  </a:lnTo>
                  <a:lnTo>
                    <a:pt x="1309878" y="0"/>
                  </a:lnTo>
                  <a:close/>
                </a:path>
              </a:pathLst>
            </a:custGeom>
            <a:blipFill>
              <a:blip r:embed="rId13"/>
              <a:stretch>
                <a:fillRect l="-443" t="-112" r="-483" b="-1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B9BB741A-B611-1C97-C864-6634E8CBA61F}"/>
              </a:ext>
            </a:extLst>
          </p:cNvPr>
          <p:cNvSpPr/>
          <p:nvPr userDrawn="1"/>
        </p:nvSpPr>
        <p:spPr>
          <a:xfrm>
            <a:off x="14491754" y="13079606"/>
            <a:ext cx="5426135" cy="481098"/>
          </a:xfrm>
          <a:custGeom>
            <a:avLst/>
            <a:gdLst/>
            <a:ahLst/>
            <a:cxnLst/>
            <a:rect l="l" t="t" r="r" b="b"/>
            <a:pathLst>
              <a:path w="5426135" h="481098">
                <a:moveTo>
                  <a:pt x="0" y="0"/>
                </a:moveTo>
                <a:lnTo>
                  <a:pt x="5426135" y="0"/>
                </a:lnTo>
                <a:lnTo>
                  <a:pt x="5426135" y="481098"/>
                </a:lnTo>
                <a:lnTo>
                  <a:pt x="0" y="481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E86F0755-765B-829D-C475-002CDC6A18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460484" y="23613323"/>
            <a:ext cx="5407657" cy="974255"/>
            <a:chOff x="0" y="0"/>
            <a:chExt cx="7210209" cy="1299007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9E280CB6-C90D-A02F-FFEB-A987E0411B18}"/>
                </a:ext>
              </a:extLst>
            </p:cNvPr>
            <p:cNvSpPr/>
            <p:nvPr/>
          </p:nvSpPr>
          <p:spPr>
            <a:xfrm>
              <a:off x="-635" y="0"/>
              <a:ext cx="7210552" cy="1298956"/>
            </a:xfrm>
            <a:custGeom>
              <a:avLst/>
              <a:gdLst/>
              <a:ahLst/>
              <a:cxnLst/>
              <a:rect l="l" t="t" r="r" b="b"/>
              <a:pathLst>
                <a:path w="7210552" h="1298956">
                  <a:moveTo>
                    <a:pt x="1524" y="0"/>
                  </a:moveTo>
                  <a:lnTo>
                    <a:pt x="635" y="193294"/>
                  </a:lnTo>
                  <a:lnTo>
                    <a:pt x="635" y="195580"/>
                  </a:lnTo>
                  <a:cubicBezTo>
                    <a:pt x="0" y="789813"/>
                    <a:pt x="481838" y="1274699"/>
                    <a:pt x="1076452" y="1277239"/>
                  </a:cubicBezTo>
                  <a:lnTo>
                    <a:pt x="6135497" y="1298956"/>
                  </a:lnTo>
                  <a:lnTo>
                    <a:pt x="6140450" y="1298956"/>
                  </a:lnTo>
                  <a:cubicBezTo>
                    <a:pt x="6197092" y="1298956"/>
                    <a:pt x="6252845" y="1294511"/>
                    <a:pt x="6307201" y="1286129"/>
                  </a:cubicBezTo>
                  <a:lnTo>
                    <a:pt x="6310376" y="1285621"/>
                  </a:lnTo>
                  <a:lnTo>
                    <a:pt x="6310884" y="1285494"/>
                  </a:lnTo>
                  <a:lnTo>
                    <a:pt x="6311138" y="1285494"/>
                  </a:lnTo>
                  <a:lnTo>
                    <a:pt x="6312662" y="1285240"/>
                  </a:lnTo>
                  <a:lnTo>
                    <a:pt x="6313424" y="1285113"/>
                  </a:lnTo>
                  <a:lnTo>
                    <a:pt x="6314186" y="1284986"/>
                  </a:lnTo>
                  <a:lnTo>
                    <a:pt x="6314567" y="1284986"/>
                  </a:lnTo>
                  <a:lnTo>
                    <a:pt x="6316726" y="1284605"/>
                  </a:lnTo>
                  <a:lnTo>
                    <a:pt x="6317488" y="1284478"/>
                  </a:lnTo>
                  <a:lnTo>
                    <a:pt x="6317869" y="1284351"/>
                  </a:lnTo>
                  <a:lnTo>
                    <a:pt x="6319139" y="1284097"/>
                  </a:lnTo>
                  <a:lnTo>
                    <a:pt x="6319774" y="1283970"/>
                  </a:lnTo>
                  <a:lnTo>
                    <a:pt x="6320790" y="1283843"/>
                  </a:lnTo>
                  <a:lnTo>
                    <a:pt x="6321171" y="1283716"/>
                  </a:lnTo>
                  <a:lnTo>
                    <a:pt x="6322314" y="1283462"/>
                  </a:lnTo>
                  <a:lnTo>
                    <a:pt x="6322822" y="1283335"/>
                  </a:lnTo>
                  <a:lnTo>
                    <a:pt x="6323838" y="1283208"/>
                  </a:lnTo>
                  <a:lnTo>
                    <a:pt x="6324346" y="1283081"/>
                  </a:lnTo>
                  <a:lnTo>
                    <a:pt x="6338189" y="1280668"/>
                  </a:lnTo>
                  <a:lnTo>
                    <a:pt x="6344920" y="1279398"/>
                  </a:lnTo>
                  <a:lnTo>
                    <a:pt x="6345936" y="1279144"/>
                  </a:lnTo>
                  <a:lnTo>
                    <a:pt x="6345936" y="1279144"/>
                  </a:lnTo>
                  <a:lnTo>
                    <a:pt x="6347841" y="1278763"/>
                  </a:lnTo>
                  <a:lnTo>
                    <a:pt x="6348856" y="1278636"/>
                  </a:lnTo>
                  <a:lnTo>
                    <a:pt x="6348856" y="1278636"/>
                  </a:lnTo>
                  <a:lnTo>
                    <a:pt x="6348856" y="1278636"/>
                  </a:lnTo>
                  <a:cubicBezTo>
                    <a:pt x="6797929" y="1190244"/>
                    <a:pt x="7148448" y="822706"/>
                    <a:pt x="7210552" y="364236"/>
                  </a:cubicBezTo>
                  <a:lnTo>
                    <a:pt x="7210552" y="0"/>
                  </a:lnTo>
                  <a:close/>
                </a:path>
              </a:pathLst>
            </a:custGeom>
            <a:blipFill>
              <a:blip r:embed="rId16"/>
              <a:stretch>
                <a:fillRect l="-175" t="-519" r="-128" b="-5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1">
            <a:extLst>
              <a:ext uri="{FF2B5EF4-FFF2-40B4-BE49-F238E27FC236}">
                <a16:creationId xmlns:a16="http://schemas.microsoft.com/office/drawing/2014/main" id="{96BB271C-18B7-D8EF-466E-2FE6EAB8A8C1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D0DC88D3-7FB9-85CC-D861-09CD0FFA2340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10C1BDD1-7A18-AAD1-EBFB-D0D3BDB4F7F5}"/>
              </a:ext>
            </a:extLst>
          </p:cNvPr>
          <p:cNvSpPr/>
          <p:nvPr userDrawn="1"/>
        </p:nvSpPr>
        <p:spPr>
          <a:xfrm>
            <a:off x="14166999" y="12786484"/>
            <a:ext cx="6044375" cy="12094207"/>
          </a:xfrm>
          <a:custGeom>
            <a:avLst/>
            <a:gdLst/>
            <a:ahLst/>
            <a:cxnLst/>
            <a:rect l="l" t="t" r="r" b="b"/>
            <a:pathLst>
              <a:path w="6044375" h="12094207">
                <a:moveTo>
                  <a:pt x="0" y="0"/>
                </a:moveTo>
                <a:lnTo>
                  <a:pt x="6044375" y="0"/>
                </a:lnTo>
                <a:lnTo>
                  <a:pt x="6044375" y="12094207"/>
                </a:lnTo>
                <a:lnTo>
                  <a:pt x="0" y="120942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3982DC3C-36DC-5F1E-45C9-07F5F150D88E}"/>
              </a:ext>
            </a:extLst>
          </p:cNvPr>
          <p:cNvSpPr/>
          <p:nvPr userDrawn="1"/>
        </p:nvSpPr>
        <p:spPr>
          <a:xfrm>
            <a:off x="6329864" y="29362403"/>
            <a:ext cx="3770484" cy="1611127"/>
          </a:xfrm>
          <a:custGeom>
            <a:avLst/>
            <a:gdLst/>
            <a:ahLst/>
            <a:cxnLst/>
            <a:rect l="l" t="t" r="r" b="b"/>
            <a:pathLst>
              <a:path w="3770484" h="1611127">
                <a:moveTo>
                  <a:pt x="0" y="0"/>
                </a:moveTo>
                <a:lnTo>
                  <a:pt x="3770484" y="0"/>
                </a:lnTo>
                <a:lnTo>
                  <a:pt x="3770484" y="1611127"/>
                </a:lnTo>
                <a:lnTo>
                  <a:pt x="0" y="161112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4635BFE-92E2-A604-2CE8-E126C5BA74AA}"/>
              </a:ext>
            </a:extLst>
          </p:cNvPr>
          <p:cNvSpPr txBox="1"/>
          <p:nvPr userDrawn="1"/>
        </p:nvSpPr>
        <p:spPr>
          <a:xfrm>
            <a:off x="6306007" y="31889071"/>
            <a:ext cx="9356112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80790428-B827-6CB0-B5BD-A94CB89D039A}"/>
              </a:ext>
            </a:extLst>
          </p:cNvPr>
          <p:cNvSpPr txBox="1"/>
          <p:nvPr userDrawn="1"/>
        </p:nvSpPr>
        <p:spPr>
          <a:xfrm>
            <a:off x="2653493" y="14836321"/>
            <a:ext cx="11847795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5" name="TextBox 42">
            <a:extLst>
              <a:ext uri="{FF2B5EF4-FFF2-40B4-BE49-F238E27FC236}">
                <a16:creationId xmlns:a16="http://schemas.microsoft.com/office/drawing/2014/main" id="{F48B980E-D902-F529-D0D9-7BBE96C15181}"/>
              </a:ext>
            </a:extLst>
          </p:cNvPr>
          <p:cNvSpPr txBox="1"/>
          <p:nvPr userDrawn="1"/>
        </p:nvSpPr>
        <p:spPr>
          <a:xfrm>
            <a:off x="2701214" y="17470574"/>
            <a:ext cx="10893619" cy="296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  <a:p>
            <a:pPr algn="l">
              <a:lnSpc>
                <a:spcPts val="3850"/>
              </a:lnSpc>
            </a:pPr>
            <a:endParaRPr lang="en-US" sz="3000" b="0" i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navigate your benefits, find new providers, </a:t>
            </a: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view your claims all in one place. You can even see estimated costs to help you make informed decisions.</a:t>
            </a:r>
          </a:p>
        </p:txBody>
      </p:sp>
      <p:pic>
        <p:nvPicPr>
          <p:cNvPr id="46" name="Picture 45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192AD6B3-3D3B-57BF-FFDC-EBAC73652E5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50666"/>
            <a:ext cx="1882588" cy="1625870"/>
          </a:xfrm>
          <a:prstGeom prst="rect">
            <a:avLst/>
          </a:prstGeom>
        </p:spPr>
      </p:pic>
      <p:grpSp>
        <p:nvGrpSpPr>
          <p:cNvPr id="47" name="Group 8">
            <a:extLst>
              <a:ext uri="{FF2B5EF4-FFF2-40B4-BE49-F238E27FC236}">
                <a16:creationId xmlns:a16="http://schemas.microsoft.com/office/drawing/2014/main" id="{6CA67687-8BFD-39CD-09A7-46C0DE3DAD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07881" y="26738285"/>
            <a:ext cx="1738503" cy="596694"/>
            <a:chOff x="0" y="0"/>
            <a:chExt cx="1738503" cy="596697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1AA507C-ED3A-851C-F07E-FFFB7031A051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31">
            <a:extLst>
              <a:ext uri="{FF2B5EF4-FFF2-40B4-BE49-F238E27FC236}">
                <a16:creationId xmlns:a16="http://schemas.microsoft.com/office/drawing/2014/main" id="{F17E0939-8594-9B44-A007-67FA86C63551}"/>
              </a:ext>
            </a:extLst>
          </p:cNvPr>
          <p:cNvSpPr/>
          <p:nvPr userDrawn="1"/>
        </p:nvSpPr>
        <p:spPr>
          <a:xfrm>
            <a:off x="2661180" y="21262086"/>
            <a:ext cx="1039101" cy="1006983"/>
          </a:xfrm>
          <a:custGeom>
            <a:avLst/>
            <a:gdLst/>
            <a:ahLst/>
            <a:cxnLst/>
            <a:rect l="l" t="t" r="r" b="b"/>
            <a:pathLst>
              <a:path w="1039101" h="1006983">
                <a:moveTo>
                  <a:pt x="0" y="0"/>
                </a:moveTo>
                <a:lnTo>
                  <a:pt x="1039102" y="0"/>
                </a:lnTo>
                <a:lnTo>
                  <a:pt x="1039102" y="1006983"/>
                </a:lnTo>
                <a:lnTo>
                  <a:pt x="0" y="10069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31D427E2-CA0D-C184-1828-E3785BEF3696}"/>
              </a:ext>
            </a:extLst>
          </p:cNvPr>
          <p:cNvSpPr txBox="1"/>
          <p:nvPr userDrawn="1"/>
        </p:nvSpPr>
        <p:spPr>
          <a:xfrm>
            <a:off x="4795971" y="26848860"/>
            <a:ext cx="6557829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desktop, mobile, and tablet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 txBox="1"/>
          <p:nvPr/>
        </p:nvSpPr>
        <p:spPr>
          <a:xfrm>
            <a:off x="4202135" y="21249570"/>
            <a:ext cx="791040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35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  an activity tracker.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27088" y="23763239"/>
            <a:ext cx="86555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500" b="1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D604EB-BD9D-A2BC-6039-1C69B76AA1E2}"/>
              </a:ext>
            </a:extLst>
          </p:cNvPr>
          <p:cNvSpPr txBox="1"/>
          <p:nvPr/>
        </p:nvSpPr>
        <p:spPr>
          <a:xfrm>
            <a:off x="11430000" y="2994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989EFA-14E6-BDA0-90F6-DACC8A10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23571350"/>
            <a:ext cx="1409700" cy="1409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FINAL_CL_CareGuidance_Reg_Toolkit_Poster.pdf</dc:title>
  <cp:lastModifiedBy>Dori Shields</cp:lastModifiedBy>
  <cp:revision>4</cp:revision>
  <dcterms:created xsi:type="dcterms:W3CDTF">2006-08-16T00:00:00Z</dcterms:created>
  <dcterms:modified xsi:type="dcterms:W3CDTF">2024-07-09T20:07:05Z</dcterms:modified>
  <dc:identifier>DAFrthSWChA</dc:identifier>
</cp:coreProperties>
</file>