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embeddedFontLst>
    <p:embeddedFont>
      <p:font typeface="Arial Black" panose="020B0604020202020204" pitchFamily="34" charset="0"/>
      <p:bold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93" autoAdjust="0"/>
    <p:restoredTop sz="94608" autoAdjust="0"/>
  </p:normalViewPr>
  <p:slideViewPr>
    <p:cSldViewPr>
      <p:cViewPr varScale="1">
        <p:scale>
          <a:sx n="116" d="100"/>
          <a:sy n="116" d="100"/>
        </p:scale>
        <p:origin x="3872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008EE68-A5E8-36E5-5835-2D5DCD6F1D05}"/>
              </a:ext>
            </a:extLst>
          </p:cNvPr>
          <p:cNvSpPr/>
          <p:nvPr userDrawn="1"/>
        </p:nvSpPr>
        <p:spPr>
          <a:xfrm>
            <a:off x="0" y="6918097"/>
            <a:ext cx="7780837" cy="1286823"/>
          </a:xfrm>
          <a:prstGeom prst="rect">
            <a:avLst/>
          </a:prstGeom>
          <a:solidFill>
            <a:srgbClr val="D9DEDE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2">
            <a:extLst>
              <a:ext uri="{FF2B5EF4-FFF2-40B4-BE49-F238E27FC236}">
                <a16:creationId xmlns:a16="http://schemas.microsoft.com/office/drawing/2014/main" id="{E60391EE-040E-F393-A7B2-D45F5769D87E}"/>
              </a:ext>
            </a:extLst>
          </p:cNvPr>
          <p:cNvSpPr/>
          <p:nvPr userDrawn="1"/>
        </p:nvSpPr>
        <p:spPr>
          <a:xfrm>
            <a:off x="0" y="5016"/>
            <a:ext cx="7772399" cy="5976598"/>
          </a:xfrm>
          <a:custGeom>
            <a:avLst/>
            <a:gdLst/>
            <a:ahLst/>
            <a:cxnLst/>
            <a:rect l="l" t="t" r="r" b="b"/>
            <a:pathLst>
              <a:path w="7899397" h="5976598">
                <a:moveTo>
                  <a:pt x="0" y="0"/>
                </a:moveTo>
                <a:lnTo>
                  <a:pt x="7899397" y="0"/>
                </a:lnTo>
                <a:lnTo>
                  <a:pt x="7899397" y="5976598"/>
                </a:lnTo>
                <a:lnTo>
                  <a:pt x="0" y="597659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7" name="Freeform 3">
            <a:extLst>
              <a:ext uri="{FF2B5EF4-FFF2-40B4-BE49-F238E27FC236}">
                <a16:creationId xmlns:a16="http://schemas.microsoft.com/office/drawing/2014/main" id="{2F1A9E88-F946-A452-2EB9-886A206CF14A}"/>
              </a:ext>
            </a:extLst>
          </p:cNvPr>
          <p:cNvSpPr/>
          <p:nvPr userDrawn="1"/>
        </p:nvSpPr>
        <p:spPr>
          <a:xfrm>
            <a:off x="3873503" y="8636003"/>
            <a:ext cx="12697" cy="431797"/>
          </a:xfrm>
          <a:custGeom>
            <a:avLst/>
            <a:gdLst/>
            <a:ahLst/>
            <a:cxnLst/>
            <a:rect l="l" t="t" r="r" b="b"/>
            <a:pathLst>
              <a:path w="12697" h="431797">
                <a:moveTo>
                  <a:pt x="0" y="0"/>
                </a:moveTo>
                <a:lnTo>
                  <a:pt x="12697" y="0"/>
                </a:lnTo>
                <a:lnTo>
                  <a:pt x="12697" y="431797"/>
                </a:lnTo>
                <a:lnTo>
                  <a:pt x="0" y="43179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9" name="Freeform 6">
            <a:extLst>
              <a:ext uri="{FF2B5EF4-FFF2-40B4-BE49-F238E27FC236}">
                <a16:creationId xmlns:a16="http://schemas.microsoft.com/office/drawing/2014/main" id="{077CEFBA-A8AA-1C46-E8B2-1F8B5352D7E6}"/>
              </a:ext>
            </a:extLst>
          </p:cNvPr>
          <p:cNvSpPr/>
          <p:nvPr userDrawn="1"/>
        </p:nvSpPr>
        <p:spPr>
          <a:xfrm>
            <a:off x="1895592" y="8510722"/>
            <a:ext cx="1596912" cy="682360"/>
          </a:xfrm>
          <a:custGeom>
            <a:avLst/>
            <a:gdLst/>
            <a:ahLst/>
            <a:cxnLst/>
            <a:rect l="l" t="t" r="r" b="b"/>
            <a:pathLst>
              <a:path w="1596912" h="682360">
                <a:moveTo>
                  <a:pt x="0" y="0"/>
                </a:moveTo>
                <a:lnTo>
                  <a:pt x="1596911" y="0"/>
                </a:lnTo>
                <a:lnTo>
                  <a:pt x="1596911" y="682360"/>
                </a:lnTo>
                <a:lnTo>
                  <a:pt x="0" y="68236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3" name="TextBox 11">
            <a:extLst>
              <a:ext uri="{FF2B5EF4-FFF2-40B4-BE49-F238E27FC236}">
                <a16:creationId xmlns:a16="http://schemas.microsoft.com/office/drawing/2014/main" id="{8DBDB7D7-175D-A3FF-FE54-6ED9EDF9D587}"/>
              </a:ext>
            </a:extLst>
          </p:cNvPr>
          <p:cNvSpPr txBox="1"/>
          <p:nvPr userDrawn="1"/>
        </p:nvSpPr>
        <p:spPr>
          <a:xfrm>
            <a:off x="527376" y="9498883"/>
            <a:ext cx="6734525" cy="262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55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5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55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5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</a:t>
            </a:r>
          </a:p>
          <a:p>
            <a:pPr algn="ctr">
              <a:lnSpc>
                <a:spcPts val="700"/>
              </a:lnSpc>
            </a:pPr>
            <a:r>
              <a:rPr lang="en-US" sz="55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enter without </a:t>
            </a:r>
            <a:r>
              <a:rPr lang="en-US" sz="55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5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55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55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sp>
        <p:nvSpPr>
          <p:cNvPr id="54" name="TextBox 13">
            <a:extLst>
              <a:ext uri="{FF2B5EF4-FFF2-40B4-BE49-F238E27FC236}">
                <a16:creationId xmlns:a16="http://schemas.microsoft.com/office/drawing/2014/main" id="{DED4CD15-87C4-EE81-9B4A-E663B36BBAC9}"/>
              </a:ext>
            </a:extLst>
          </p:cNvPr>
          <p:cNvSpPr txBox="1"/>
          <p:nvPr userDrawn="1"/>
        </p:nvSpPr>
        <p:spPr>
          <a:xfrm>
            <a:off x="1316890" y="559517"/>
            <a:ext cx="5346182" cy="11541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502"/>
              </a:lnSpc>
            </a:pPr>
            <a:r>
              <a:rPr lang="en-US" sz="3800" b="1" i="0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55" name="TextBox 14">
            <a:extLst>
              <a:ext uri="{FF2B5EF4-FFF2-40B4-BE49-F238E27FC236}">
                <a16:creationId xmlns:a16="http://schemas.microsoft.com/office/drawing/2014/main" id="{7A834AC6-6B6B-3F10-5318-424BE689D513}"/>
              </a:ext>
            </a:extLst>
          </p:cNvPr>
          <p:cNvSpPr txBox="1"/>
          <p:nvPr userDrawn="1"/>
        </p:nvSpPr>
        <p:spPr>
          <a:xfrm>
            <a:off x="1581071" y="1867058"/>
            <a:ext cx="4865991" cy="3151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60"/>
              </a:lnSpc>
            </a:pPr>
            <a:r>
              <a:rPr lang="en-US" sz="19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started with </a:t>
            </a:r>
            <a:r>
              <a:rPr lang="en-US" sz="1900" b="1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9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3 easy steps:</a:t>
            </a:r>
          </a:p>
        </p:txBody>
      </p:sp>
      <p:sp>
        <p:nvSpPr>
          <p:cNvPr id="57" name="TextBox 16">
            <a:extLst>
              <a:ext uri="{FF2B5EF4-FFF2-40B4-BE49-F238E27FC236}">
                <a16:creationId xmlns:a16="http://schemas.microsoft.com/office/drawing/2014/main" id="{12589126-B1A8-B71E-F127-D63CAC0E47DE}"/>
              </a:ext>
            </a:extLst>
          </p:cNvPr>
          <p:cNvSpPr txBox="1"/>
          <p:nvPr userDrawn="1"/>
        </p:nvSpPr>
        <p:spPr>
          <a:xfrm>
            <a:off x="2918762" y="3821344"/>
            <a:ext cx="4015438" cy="3277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your information</a:t>
            </a:r>
          </a:p>
        </p:txBody>
      </p:sp>
      <p:sp>
        <p:nvSpPr>
          <p:cNvPr id="58" name="TextBox 17">
            <a:extLst>
              <a:ext uri="{FF2B5EF4-FFF2-40B4-BE49-F238E27FC236}">
                <a16:creationId xmlns:a16="http://schemas.microsoft.com/office/drawing/2014/main" id="{B311E504-3A8C-E836-5F8C-EBBEB693A7DA}"/>
              </a:ext>
            </a:extLst>
          </p:cNvPr>
          <p:cNvSpPr txBox="1"/>
          <p:nvPr userDrawn="1"/>
        </p:nvSpPr>
        <p:spPr>
          <a:xfrm>
            <a:off x="2906065" y="4886230"/>
            <a:ext cx="3716116" cy="3277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the </a:t>
            </a:r>
            <a:r>
              <a:rPr lang="en-US" sz="2000" b="1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0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</a:t>
            </a:r>
          </a:p>
        </p:txBody>
      </p:sp>
      <p:sp>
        <p:nvSpPr>
          <p:cNvPr id="60" name="TextBox 19">
            <a:extLst>
              <a:ext uri="{FF2B5EF4-FFF2-40B4-BE49-F238E27FC236}">
                <a16:creationId xmlns:a16="http://schemas.microsoft.com/office/drawing/2014/main" id="{A68FE2C6-0E73-1444-6F0C-73002BFA9A82}"/>
              </a:ext>
            </a:extLst>
          </p:cNvPr>
          <p:cNvSpPr txBox="1"/>
          <p:nvPr userDrawn="1"/>
        </p:nvSpPr>
        <p:spPr>
          <a:xfrm>
            <a:off x="2918761" y="4116715"/>
            <a:ext cx="3365497" cy="2457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(secure and completely confidential)</a:t>
            </a:r>
          </a:p>
        </p:txBody>
      </p:sp>
      <p:grpSp>
        <p:nvGrpSpPr>
          <p:cNvPr id="62" name="Group 23">
            <a:extLst>
              <a:ext uri="{FF2B5EF4-FFF2-40B4-BE49-F238E27FC236}">
                <a16:creationId xmlns:a16="http://schemas.microsoft.com/office/drawing/2014/main" id="{D1EF96A7-024C-7F7E-EAC3-84A3BF25A372}"/>
              </a:ext>
            </a:extLst>
          </p:cNvPr>
          <p:cNvGrpSpPr/>
          <p:nvPr userDrawn="1"/>
        </p:nvGrpSpPr>
        <p:grpSpPr>
          <a:xfrm>
            <a:off x="1445239" y="5007716"/>
            <a:ext cx="330203" cy="330203"/>
            <a:chOff x="0" y="0"/>
            <a:chExt cx="812800" cy="812800"/>
          </a:xfrm>
        </p:grpSpPr>
        <p:sp>
          <p:nvSpPr>
            <p:cNvPr id="63" name="Freeform 24">
              <a:extLst>
                <a:ext uri="{FF2B5EF4-FFF2-40B4-BE49-F238E27FC236}">
                  <a16:creationId xmlns:a16="http://schemas.microsoft.com/office/drawing/2014/main" id="{4761098E-FCB3-BBAF-356A-ACB08EA53FB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AECE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TextBox 25">
              <a:extLst>
                <a:ext uri="{FF2B5EF4-FFF2-40B4-BE49-F238E27FC236}">
                  <a16:creationId xmlns:a16="http://schemas.microsoft.com/office/drawing/2014/main" id="{5347D306-4FE3-909B-9C9A-2D5DD75BB97A}"/>
                </a:ext>
              </a:extLst>
            </p:cNvPr>
            <p:cNvSpPr txBox="1"/>
            <p:nvPr/>
          </p:nvSpPr>
          <p:spPr>
            <a:xfrm>
              <a:off x="76200" y="9525"/>
              <a:ext cx="660400" cy="7270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sp>
        <p:nvSpPr>
          <p:cNvPr id="65" name="Freeform 26">
            <a:extLst>
              <a:ext uri="{FF2B5EF4-FFF2-40B4-BE49-F238E27FC236}">
                <a16:creationId xmlns:a16="http://schemas.microsoft.com/office/drawing/2014/main" id="{3DFCA73F-F820-9818-A751-1270E73CDA6F}"/>
              </a:ext>
            </a:extLst>
          </p:cNvPr>
          <p:cNvSpPr/>
          <p:nvPr userDrawn="1"/>
        </p:nvSpPr>
        <p:spPr>
          <a:xfrm>
            <a:off x="2186932" y="3931382"/>
            <a:ext cx="420290" cy="420290"/>
          </a:xfrm>
          <a:custGeom>
            <a:avLst/>
            <a:gdLst/>
            <a:ahLst/>
            <a:cxnLst/>
            <a:rect l="l" t="t" r="r" b="b"/>
            <a:pathLst>
              <a:path w="420290" h="420290">
                <a:moveTo>
                  <a:pt x="0" y="0"/>
                </a:moveTo>
                <a:lnTo>
                  <a:pt x="420290" y="0"/>
                </a:lnTo>
                <a:lnTo>
                  <a:pt x="420290" y="420290"/>
                </a:lnTo>
                <a:lnTo>
                  <a:pt x="0" y="42029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6" name="Freeform 27">
            <a:extLst>
              <a:ext uri="{FF2B5EF4-FFF2-40B4-BE49-F238E27FC236}">
                <a16:creationId xmlns:a16="http://schemas.microsoft.com/office/drawing/2014/main" id="{03275B1B-DC7C-0235-F149-8619FA9A1F93}"/>
              </a:ext>
            </a:extLst>
          </p:cNvPr>
          <p:cNvSpPr/>
          <p:nvPr userDrawn="1"/>
        </p:nvSpPr>
        <p:spPr>
          <a:xfrm>
            <a:off x="2172613" y="4989847"/>
            <a:ext cx="448928" cy="448928"/>
          </a:xfrm>
          <a:custGeom>
            <a:avLst/>
            <a:gdLst/>
            <a:ahLst/>
            <a:cxnLst/>
            <a:rect l="l" t="t" r="r" b="b"/>
            <a:pathLst>
              <a:path w="448928" h="448928">
                <a:moveTo>
                  <a:pt x="0" y="0"/>
                </a:moveTo>
                <a:lnTo>
                  <a:pt x="448928" y="0"/>
                </a:lnTo>
                <a:lnTo>
                  <a:pt x="448928" y="448928"/>
                </a:lnTo>
                <a:lnTo>
                  <a:pt x="0" y="44892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7" name="Freeform 28">
            <a:extLst>
              <a:ext uri="{FF2B5EF4-FFF2-40B4-BE49-F238E27FC236}">
                <a16:creationId xmlns:a16="http://schemas.microsoft.com/office/drawing/2014/main" id="{FF15534F-60FB-5343-426D-5EDB3DAC8C3C}"/>
              </a:ext>
            </a:extLst>
          </p:cNvPr>
          <p:cNvSpPr/>
          <p:nvPr userDrawn="1"/>
        </p:nvSpPr>
        <p:spPr>
          <a:xfrm>
            <a:off x="2148979" y="2647555"/>
            <a:ext cx="496196" cy="496196"/>
          </a:xfrm>
          <a:custGeom>
            <a:avLst/>
            <a:gdLst/>
            <a:ahLst/>
            <a:cxnLst/>
            <a:rect l="l" t="t" r="r" b="b"/>
            <a:pathLst>
              <a:path w="496196" h="496196">
                <a:moveTo>
                  <a:pt x="0" y="0"/>
                </a:moveTo>
                <a:lnTo>
                  <a:pt x="496196" y="0"/>
                </a:lnTo>
                <a:lnTo>
                  <a:pt x="496196" y="496196"/>
                </a:lnTo>
                <a:lnTo>
                  <a:pt x="0" y="49619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68" name="Group 29">
            <a:extLst>
              <a:ext uri="{FF2B5EF4-FFF2-40B4-BE49-F238E27FC236}">
                <a16:creationId xmlns:a16="http://schemas.microsoft.com/office/drawing/2014/main" id="{57D86991-4CFB-06C9-5B68-A138DAA6CB02}"/>
              </a:ext>
            </a:extLst>
          </p:cNvPr>
          <p:cNvGrpSpPr/>
          <p:nvPr userDrawn="1"/>
        </p:nvGrpSpPr>
        <p:grpSpPr>
          <a:xfrm>
            <a:off x="1457184" y="3976425"/>
            <a:ext cx="330203" cy="330203"/>
            <a:chOff x="0" y="0"/>
            <a:chExt cx="440271" cy="440271"/>
          </a:xfrm>
        </p:grpSpPr>
        <p:grpSp>
          <p:nvGrpSpPr>
            <p:cNvPr id="69" name="Group 30">
              <a:extLst>
                <a:ext uri="{FF2B5EF4-FFF2-40B4-BE49-F238E27FC236}">
                  <a16:creationId xmlns:a16="http://schemas.microsoft.com/office/drawing/2014/main" id="{A5B7A257-3075-F782-A93D-098CCF883906}"/>
                </a:ext>
              </a:extLst>
            </p:cNvPr>
            <p:cNvGrpSpPr/>
            <p:nvPr/>
          </p:nvGrpSpPr>
          <p:grpSpPr>
            <a:xfrm>
              <a:off x="0" y="0"/>
              <a:ext cx="440271" cy="440271"/>
              <a:chOff x="0" y="0"/>
              <a:chExt cx="812800" cy="812800"/>
            </a:xfrm>
          </p:grpSpPr>
          <p:sp>
            <p:nvSpPr>
              <p:cNvPr id="71" name="Freeform 31">
                <a:extLst>
                  <a:ext uri="{FF2B5EF4-FFF2-40B4-BE49-F238E27FC236}">
                    <a16:creationId xmlns:a16="http://schemas.microsoft.com/office/drawing/2014/main" id="{4A10D23B-839F-91FB-01A0-53410141F42D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AECED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TextBox 32">
                <a:extLst>
                  <a:ext uri="{FF2B5EF4-FFF2-40B4-BE49-F238E27FC236}">
                    <a16:creationId xmlns:a16="http://schemas.microsoft.com/office/drawing/2014/main" id="{21855D3E-7301-6897-A141-84EE593765E3}"/>
                  </a:ext>
                </a:extLst>
              </p:cNvPr>
              <p:cNvSpPr txBox="1"/>
              <p:nvPr/>
            </p:nvSpPr>
            <p:spPr>
              <a:xfrm>
                <a:off x="76200" y="9525"/>
                <a:ext cx="660400" cy="7270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100"/>
                  </a:lnSpc>
                </a:pPr>
                <a:endParaRPr/>
              </a:p>
            </p:txBody>
          </p:sp>
        </p:grpSp>
        <p:sp>
          <p:nvSpPr>
            <p:cNvPr id="70" name="TextBox 33">
              <a:extLst>
                <a:ext uri="{FF2B5EF4-FFF2-40B4-BE49-F238E27FC236}">
                  <a16:creationId xmlns:a16="http://schemas.microsoft.com/office/drawing/2014/main" id="{673BC729-CF89-28D6-925F-48618222BEC2}"/>
                </a:ext>
              </a:extLst>
            </p:cNvPr>
            <p:cNvSpPr txBox="1"/>
            <p:nvPr/>
          </p:nvSpPr>
          <p:spPr>
            <a:xfrm>
              <a:off x="134292" y="15152"/>
              <a:ext cx="140817" cy="39070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sz="1800" b="1" i="0" dirty="0">
                  <a:solidFill>
                    <a:srgbClr val="414E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73" name="TextBox 34">
            <a:extLst>
              <a:ext uri="{FF2B5EF4-FFF2-40B4-BE49-F238E27FC236}">
                <a16:creationId xmlns:a16="http://schemas.microsoft.com/office/drawing/2014/main" id="{4306916B-9E17-9C1B-CA4D-190E27C87D10}"/>
              </a:ext>
            </a:extLst>
          </p:cNvPr>
          <p:cNvSpPr txBox="1"/>
          <p:nvPr userDrawn="1"/>
        </p:nvSpPr>
        <p:spPr>
          <a:xfrm>
            <a:off x="1557754" y="5029200"/>
            <a:ext cx="102184" cy="2930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520"/>
              </a:lnSpc>
            </a:pPr>
            <a:r>
              <a:rPr lang="en-US" sz="1800" b="1" i="0" dirty="0">
                <a:solidFill>
                  <a:srgbClr val="414EA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grpSp>
        <p:nvGrpSpPr>
          <p:cNvPr id="74" name="Group 35">
            <a:extLst>
              <a:ext uri="{FF2B5EF4-FFF2-40B4-BE49-F238E27FC236}">
                <a16:creationId xmlns:a16="http://schemas.microsoft.com/office/drawing/2014/main" id="{BD53CDC6-3E26-6CA8-96A7-701600FEB443}"/>
              </a:ext>
            </a:extLst>
          </p:cNvPr>
          <p:cNvGrpSpPr/>
          <p:nvPr userDrawn="1"/>
        </p:nvGrpSpPr>
        <p:grpSpPr>
          <a:xfrm>
            <a:off x="1457184" y="2694693"/>
            <a:ext cx="330203" cy="330203"/>
            <a:chOff x="0" y="0"/>
            <a:chExt cx="440271" cy="440271"/>
          </a:xfrm>
        </p:grpSpPr>
        <p:grpSp>
          <p:nvGrpSpPr>
            <p:cNvPr id="75" name="Group 36">
              <a:extLst>
                <a:ext uri="{FF2B5EF4-FFF2-40B4-BE49-F238E27FC236}">
                  <a16:creationId xmlns:a16="http://schemas.microsoft.com/office/drawing/2014/main" id="{29492B74-D3F1-B5D5-FF4B-58EB3F188C44}"/>
                </a:ext>
              </a:extLst>
            </p:cNvPr>
            <p:cNvGrpSpPr/>
            <p:nvPr/>
          </p:nvGrpSpPr>
          <p:grpSpPr>
            <a:xfrm>
              <a:off x="0" y="0"/>
              <a:ext cx="440271" cy="440271"/>
              <a:chOff x="0" y="0"/>
              <a:chExt cx="812800" cy="812800"/>
            </a:xfrm>
          </p:grpSpPr>
          <p:sp>
            <p:nvSpPr>
              <p:cNvPr id="77" name="Freeform 37">
                <a:extLst>
                  <a:ext uri="{FF2B5EF4-FFF2-40B4-BE49-F238E27FC236}">
                    <a16:creationId xmlns:a16="http://schemas.microsoft.com/office/drawing/2014/main" id="{591A7487-AD16-0FF6-7DC2-8A9CA29A060A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AECED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TextBox 38">
                <a:extLst>
                  <a:ext uri="{FF2B5EF4-FFF2-40B4-BE49-F238E27FC236}">
                    <a16:creationId xmlns:a16="http://schemas.microsoft.com/office/drawing/2014/main" id="{70E2165D-F09F-3B59-4F4F-15E9C13E9881}"/>
                  </a:ext>
                </a:extLst>
              </p:cNvPr>
              <p:cNvSpPr txBox="1"/>
              <p:nvPr/>
            </p:nvSpPr>
            <p:spPr>
              <a:xfrm>
                <a:off x="76200" y="9525"/>
                <a:ext cx="660400" cy="7270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100"/>
                  </a:lnSpc>
                </a:pPr>
                <a:endParaRPr/>
              </a:p>
            </p:txBody>
          </p:sp>
        </p:grpSp>
        <p:sp>
          <p:nvSpPr>
            <p:cNvPr id="76" name="TextBox 39">
              <a:extLst>
                <a:ext uri="{FF2B5EF4-FFF2-40B4-BE49-F238E27FC236}">
                  <a16:creationId xmlns:a16="http://schemas.microsoft.com/office/drawing/2014/main" id="{EF1F9D1F-7408-DA05-A368-F04FAE506C75}"/>
                </a:ext>
              </a:extLst>
            </p:cNvPr>
            <p:cNvSpPr txBox="1"/>
            <p:nvPr/>
          </p:nvSpPr>
          <p:spPr>
            <a:xfrm>
              <a:off x="134093" y="11882"/>
              <a:ext cx="105156" cy="39070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sz="1800" b="1" i="0" dirty="0">
                  <a:solidFill>
                    <a:srgbClr val="414E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79" name="Picture 78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B017BA48-F336-D85F-C0BB-6FCBB2120861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178444"/>
            <a:ext cx="864045" cy="746220"/>
          </a:xfrm>
          <a:prstGeom prst="rect">
            <a:avLst/>
          </a:prstGeom>
        </p:spPr>
      </p:pic>
      <p:sp>
        <p:nvSpPr>
          <p:cNvPr id="27" name="Freeform 22">
            <a:extLst>
              <a:ext uri="{FF2B5EF4-FFF2-40B4-BE49-F238E27FC236}">
                <a16:creationId xmlns:a16="http://schemas.microsoft.com/office/drawing/2014/main" id="{42857A24-7A67-998D-F43B-2FA550708C85}"/>
              </a:ext>
            </a:extLst>
          </p:cNvPr>
          <p:cNvSpPr/>
          <p:nvPr userDrawn="1"/>
        </p:nvSpPr>
        <p:spPr>
          <a:xfrm>
            <a:off x="5647274" y="7200786"/>
            <a:ext cx="701536" cy="701536"/>
          </a:xfrm>
          <a:custGeom>
            <a:avLst/>
            <a:gdLst/>
            <a:ahLst/>
            <a:cxnLst/>
            <a:rect l="l" t="t" r="r" b="b"/>
            <a:pathLst>
              <a:path w="701536" h="701536">
                <a:moveTo>
                  <a:pt x="0" y="0"/>
                </a:moveTo>
                <a:lnTo>
                  <a:pt x="701535" y="0"/>
                </a:lnTo>
                <a:lnTo>
                  <a:pt x="701535" y="701536"/>
                </a:lnTo>
                <a:lnTo>
                  <a:pt x="0" y="70153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0" name="TextBox 18">
            <a:extLst>
              <a:ext uri="{FF2B5EF4-FFF2-40B4-BE49-F238E27FC236}">
                <a16:creationId xmlns:a16="http://schemas.microsoft.com/office/drawing/2014/main" id="{DD91801A-F66A-C805-23FC-EE5C462532AF}"/>
              </a:ext>
            </a:extLst>
          </p:cNvPr>
          <p:cNvSpPr txBox="1"/>
          <p:nvPr userDrawn="1"/>
        </p:nvSpPr>
        <p:spPr>
          <a:xfrm>
            <a:off x="2906065" y="5181600"/>
            <a:ext cx="3037535" cy="2457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100"/>
              </a:lnSpc>
            </a:pP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your account is ready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040150C-FF2C-510D-3EEF-0341996D9EE6}"/>
              </a:ext>
            </a:extLst>
          </p:cNvPr>
          <p:cNvSpPr/>
          <p:nvPr userDrawn="1"/>
        </p:nvSpPr>
        <p:spPr>
          <a:xfrm>
            <a:off x="0" y="5975244"/>
            <a:ext cx="7772399" cy="958524"/>
          </a:xfrm>
          <a:prstGeom prst="rect">
            <a:avLst/>
          </a:prstGeom>
          <a:solidFill>
            <a:srgbClr val="57339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12">
            <a:extLst>
              <a:ext uri="{FF2B5EF4-FFF2-40B4-BE49-F238E27FC236}">
                <a16:creationId xmlns:a16="http://schemas.microsoft.com/office/drawing/2014/main" id="{B8955F1B-24E9-A772-260D-4740A80AF564}"/>
              </a:ext>
            </a:extLst>
          </p:cNvPr>
          <p:cNvSpPr txBox="1"/>
          <p:nvPr/>
        </p:nvSpPr>
        <p:spPr>
          <a:xfrm>
            <a:off x="1766302" y="7382962"/>
            <a:ext cx="318669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00"/>
              </a:lnSpc>
            </a:pPr>
            <a:r>
              <a:rPr lang="en-US" sz="1300" b="1" i="0" spc="23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1300" b="1" i="0" spc="23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300" b="1" i="0" spc="23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1300" b="1" i="0" spc="23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1300" b="1" i="0" spc="23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13">
            <a:extLst>
              <a:ext uri="{FF2B5EF4-FFF2-40B4-BE49-F238E27FC236}">
                <a16:creationId xmlns:a16="http://schemas.microsoft.com/office/drawing/2014/main" id="{0866A965-E272-E524-303D-09B83EC67FAD}"/>
              </a:ext>
            </a:extLst>
          </p:cNvPr>
          <p:cNvSpPr txBox="1"/>
          <p:nvPr/>
        </p:nvSpPr>
        <p:spPr>
          <a:xfrm>
            <a:off x="1370367" y="6109954"/>
            <a:ext cx="5045869" cy="5940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74"/>
              </a:lnSpc>
            </a:pPr>
            <a:r>
              <a:rPr lang="en-US" sz="1899" b="1" i="0" spc="3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up for </a:t>
            </a:r>
            <a:r>
              <a:rPr lang="en-US" sz="1899" b="1" i="0" spc="3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899" b="1" i="0" spc="3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today and get </a:t>
            </a:r>
          </a:p>
          <a:p>
            <a:pPr algn="ctr">
              <a:lnSpc>
                <a:spcPts val="2374"/>
              </a:lnSpc>
            </a:pPr>
            <a:r>
              <a:rPr lang="en-US" sz="1899" b="1" i="0" spc="3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$50 off  an activity tracker.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5CA920E-AC32-15EA-D05C-3EA6E0318193}"/>
              </a:ext>
            </a:extLst>
          </p:cNvPr>
          <p:cNvSpPr txBox="1"/>
          <p:nvPr/>
        </p:nvSpPr>
        <p:spPr>
          <a:xfrm>
            <a:off x="3962400" y="8763000"/>
            <a:ext cx="18669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5">
            <a:extLst>
              <a:ext uri="{FF2B5EF4-FFF2-40B4-BE49-F238E27FC236}">
                <a16:creationId xmlns:a16="http://schemas.microsoft.com/office/drawing/2014/main" id="{7718ACD3-DFAF-4F9B-D9AA-6512AFBC5439}"/>
              </a:ext>
            </a:extLst>
          </p:cNvPr>
          <p:cNvSpPr txBox="1"/>
          <p:nvPr/>
        </p:nvSpPr>
        <p:spPr>
          <a:xfrm>
            <a:off x="2918762" y="2590405"/>
            <a:ext cx="3634438" cy="3277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up for </a:t>
            </a:r>
            <a:r>
              <a:rPr lang="en-US" sz="2000" b="1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0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TextBox 20">
            <a:extLst>
              <a:ext uri="{FF2B5EF4-FFF2-40B4-BE49-F238E27FC236}">
                <a16:creationId xmlns:a16="http://schemas.microsoft.com/office/drawing/2014/main" id="{E943D098-1C30-BA50-F18A-F2AD8DCB6F3C}"/>
              </a:ext>
            </a:extLst>
          </p:cNvPr>
          <p:cNvSpPr txBox="1"/>
          <p:nvPr/>
        </p:nvSpPr>
        <p:spPr>
          <a:xfrm>
            <a:off x="2918762" y="2914350"/>
            <a:ext cx="2832200" cy="461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800"/>
              </a:lnSpc>
            </a:pP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1500" b="0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download the </a:t>
            </a:r>
            <a:r>
              <a:rPr lang="en-US" sz="1500" b="0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5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Mobile app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21E76292-FE20-B4EE-24F2-ABED5F184F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7105298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45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 Black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FINAL_CL_CareGuidance_Reg_Toolkit_Quickstart1.pdf</dc:title>
  <cp:lastModifiedBy>Dori Shields</cp:lastModifiedBy>
  <cp:revision>5</cp:revision>
  <dcterms:created xsi:type="dcterms:W3CDTF">2006-08-16T00:00:00Z</dcterms:created>
  <dcterms:modified xsi:type="dcterms:W3CDTF">2024-07-12T18:58:07Z</dcterms:modified>
  <dc:identifier>DAFrtgUhrkA</dc:identifier>
</cp:coreProperties>
</file>