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9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186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02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97D82904-A0F6-A334-1E1B-952794FAF353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48E9C21F-E0CB-B878-7F7E-C9BF782B687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3951CE5A-06BB-7AD8-68F5-8AFC221B7BAE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79293CA7-7D9F-30F1-62A2-13B093487E9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B675BC42-E873-EA85-3C72-E00BB6B6193A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4FB69DF-509C-AC62-AFBD-BCE4A78543DD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F9CEBC02-26D9-04D0-1415-F596DD3B616B}"/>
              </a:ext>
            </a:extLst>
          </p:cNvPr>
          <p:cNvSpPr txBox="1"/>
          <p:nvPr userDrawn="1"/>
        </p:nvSpPr>
        <p:spPr>
          <a:xfrm>
            <a:off x="3276600" y="999026"/>
            <a:ext cx="3066936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88"/>
              </a:lnSpc>
            </a:pPr>
            <a:r>
              <a:rPr lang="en-US" sz="19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wellness, made simple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732F53F6-122C-EF29-C94C-5D4039B5201C}"/>
              </a:ext>
            </a:extLst>
          </p:cNvPr>
          <p:cNvSpPr txBox="1"/>
          <p:nvPr userDrawn="1"/>
        </p:nvSpPr>
        <p:spPr>
          <a:xfrm>
            <a:off x="3285754" y="1597223"/>
            <a:ext cx="3057782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10"/>
              </a:lnSpc>
            </a:pPr>
            <a:r>
              <a:rPr lang="en-US" sz="1000" b="0" i="0" dirty="0" err="1">
                <a:solidFill>
                  <a:srgbClr val="231F20"/>
                </a:solidFill>
                <a:latin typeface="Arial" panose="020B0604020202020204" pitchFamily="34" charset="0"/>
              </a:rPr>
              <a:t>Castlight</a:t>
            </a:r>
            <a:r>
              <a:rPr lang="en-US" sz="1000" b="0" i="0" dirty="0">
                <a:solidFill>
                  <a:srgbClr val="231F20"/>
                </a:solidFill>
                <a:latin typeface="Arial" panose="020B0604020202020204" pitchFamily="34" charset="0"/>
              </a:rPr>
              <a:t> brings your health and wellness on the go.</a:t>
            </a:r>
          </a:p>
          <a:p>
            <a:pPr>
              <a:lnSpc>
                <a:spcPts val="1210"/>
              </a:lnSpc>
            </a:pPr>
            <a:endParaRPr lang="en-US" sz="1100" b="0" i="0" dirty="0">
              <a:solidFill>
                <a:srgbClr val="231F20"/>
              </a:solidFill>
              <a:latin typeface="Arial" panose="020B060402020202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42A3EBC-6C69-429F-1614-60BFB6FB69E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644954" y="3827240"/>
            <a:ext cx="1174446" cy="3914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>
            <a:extLst>
              <a:ext uri="{FF2B5EF4-FFF2-40B4-BE49-F238E27FC236}">
                <a16:creationId xmlns:a16="http://schemas.microsoft.com/office/drawing/2014/main" id="{EA0DB4F7-0710-51FF-EF6F-9AD65102801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EBC22E1D-A5ED-3770-0E05-BB5BDE85343C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22" name="Freeform 4">
            <a:extLst>
              <a:ext uri="{FF2B5EF4-FFF2-40B4-BE49-F238E27FC236}">
                <a16:creationId xmlns:a16="http://schemas.microsoft.com/office/drawing/2014/main" id="{7A22BD9C-49C5-325F-A45F-BD4957324881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73D3BBE1-83F3-6492-C483-E2D854E3A880}"/>
              </a:ext>
            </a:extLst>
          </p:cNvPr>
          <p:cNvSpPr/>
          <p:nvPr userDrawn="1"/>
        </p:nvSpPr>
        <p:spPr>
          <a:xfrm>
            <a:off x="1562802" y="2982786"/>
            <a:ext cx="444096" cy="331057"/>
          </a:xfrm>
          <a:custGeom>
            <a:avLst/>
            <a:gdLst/>
            <a:ahLst/>
            <a:cxnLst/>
            <a:rect l="l" t="t" r="r" b="b"/>
            <a:pathLst>
              <a:path w="444096" h="331057">
                <a:moveTo>
                  <a:pt x="0" y="0"/>
                </a:moveTo>
                <a:lnTo>
                  <a:pt x="444096" y="0"/>
                </a:lnTo>
                <a:lnTo>
                  <a:pt x="444096" y="331057"/>
                </a:lnTo>
                <a:lnTo>
                  <a:pt x="0" y="3310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EA0FE234-B308-F9D4-2F0E-9EFD593809CB}"/>
              </a:ext>
            </a:extLst>
          </p:cNvPr>
          <p:cNvSpPr/>
          <p:nvPr userDrawn="1"/>
        </p:nvSpPr>
        <p:spPr>
          <a:xfrm>
            <a:off x="1193502" y="2971800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8C14C2E5-703F-3EB4-B2E9-07C5614EDE6B}"/>
              </a:ext>
            </a:extLst>
          </p:cNvPr>
          <p:cNvSpPr/>
          <p:nvPr userDrawn="1"/>
        </p:nvSpPr>
        <p:spPr>
          <a:xfrm>
            <a:off x="1437271" y="434139"/>
            <a:ext cx="325858" cy="325858"/>
          </a:xfrm>
          <a:custGeom>
            <a:avLst/>
            <a:gdLst/>
            <a:ahLst/>
            <a:cxnLst/>
            <a:rect l="l" t="t" r="r" b="b"/>
            <a:pathLst>
              <a:path w="325858" h="325858">
                <a:moveTo>
                  <a:pt x="0" y="0"/>
                </a:moveTo>
                <a:lnTo>
                  <a:pt x="325858" y="0"/>
                </a:lnTo>
                <a:lnTo>
                  <a:pt x="325858" y="325859"/>
                </a:lnTo>
                <a:lnTo>
                  <a:pt x="0" y="32585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3CCCBE8A-2502-9A7F-CE5D-E511714C2B05}"/>
              </a:ext>
            </a:extLst>
          </p:cNvPr>
          <p:cNvSpPr/>
          <p:nvPr userDrawn="1"/>
        </p:nvSpPr>
        <p:spPr>
          <a:xfrm>
            <a:off x="2475353" y="434139"/>
            <a:ext cx="325858" cy="325858"/>
          </a:xfrm>
          <a:custGeom>
            <a:avLst/>
            <a:gdLst/>
            <a:ahLst/>
            <a:cxnLst/>
            <a:rect l="l" t="t" r="r" b="b"/>
            <a:pathLst>
              <a:path w="325858" h="325858">
                <a:moveTo>
                  <a:pt x="0" y="0"/>
                </a:moveTo>
                <a:lnTo>
                  <a:pt x="325858" y="0"/>
                </a:lnTo>
                <a:lnTo>
                  <a:pt x="325858" y="325859"/>
                </a:lnTo>
                <a:lnTo>
                  <a:pt x="0" y="32585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7" name="Freeform 10">
            <a:extLst>
              <a:ext uri="{FF2B5EF4-FFF2-40B4-BE49-F238E27FC236}">
                <a16:creationId xmlns:a16="http://schemas.microsoft.com/office/drawing/2014/main" id="{0A2C5147-C5F2-8EE3-0CFD-270D6282576F}"/>
              </a:ext>
            </a:extLst>
          </p:cNvPr>
          <p:cNvSpPr/>
          <p:nvPr userDrawn="1"/>
        </p:nvSpPr>
        <p:spPr>
          <a:xfrm>
            <a:off x="365620" y="404605"/>
            <a:ext cx="384928" cy="384928"/>
          </a:xfrm>
          <a:custGeom>
            <a:avLst/>
            <a:gdLst/>
            <a:ahLst/>
            <a:cxnLst/>
            <a:rect l="l" t="t" r="r" b="b"/>
            <a:pathLst>
              <a:path w="384928" h="384928">
                <a:moveTo>
                  <a:pt x="0" y="0"/>
                </a:moveTo>
                <a:lnTo>
                  <a:pt x="384928" y="0"/>
                </a:lnTo>
                <a:lnTo>
                  <a:pt x="384928" y="384927"/>
                </a:lnTo>
                <a:lnTo>
                  <a:pt x="0" y="38492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8" name="TextBox 11">
            <a:extLst>
              <a:ext uri="{FF2B5EF4-FFF2-40B4-BE49-F238E27FC236}">
                <a16:creationId xmlns:a16="http://schemas.microsoft.com/office/drawing/2014/main" id="{011618D9-B3D5-7C29-FB4E-F37743C3D8EC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29" name="TextBox 13">
            <a:extLst>
              <a:ext uri="{FF2B5EF4-FFF2-40B4-BE49-F238E27FC236}">
                <a16:creationId xmlns:a16="http://schemas.microsoft.com/office/drawing/2014/main" id="{84EA520F-F3B3-0525-59A0-DE6003E1B618}"/>
              </a:ext>
            </a:extLst>
          </p:cNvPr>
          <p:cNvSpPr txBox="1"/>
          <p:nvPr userDrawn="1"/>
        </p:nvSpPr>
        <p:spPr>
          <a:xfrm>
            <a:off x="124234" y="864773"/>
            <a:ext cx="867700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800" b="0" i="0" spc="6" dirty="0">
                <a:solidFill>
                  <a:srgbClr val="FFFFFF"/>
                </a:solidFill>
                <a:latin typeface="Arial" panose="020B0604020202020204" pitchFamily="34" charset="0"/>
              </a:rPr>
              <a:t>Track food, sleep, and activities</a:t>
            </a:r>
          </a:p>
        </p:txBody>
      </p:sp>
      <p:sp>
        <p:nvSpPr>
          <p:cNvPr id="30" name="TextBox 14">
            <a:extLst>
              <a:ext uri="{FF2B5EF4-FFF2-40B4-BE49-F238E27FC236}">
                <a16:creationId xmlns:a16="http://schemas.microsoft.com/office/drawing/2014/main" id="{EC812401-AABF-5D5C-B4CB-B9DB0065F3BB}"/>
              </a:ext>
            </a:extLst>
          </p:cNvPr>
          <p:cNvSpPr txBox="1"/>
          <p:nvPr userDrawn="1"/>
        </p:nvSpPr>
        <p:spPr>
          <a:xfrm>
            <a:off x="1147263" y="864773"/>
            <a:ext cx="90587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800" b="0" i="0" spc="2" dirty="0">
                <a:solidFill>
                  <a:srgbClr val="FFFFFF"/>
                </a:solidFill>
                <a:latin typeface="Arial" panose="020B0604020202020204" pitchFamily="34" charset="0"/>
              </a:rPr>
              <a:t>Earn rewards for healthy behaviors</a:t>
            </a:r>
          </a:p>
        </p:txBody>
      </p:sp>
      <p:sp>
        <p:nvSpPr>
          <p:cNvPr id="31" name="TextBox 15">
            <a:extLst>
              <a:ext uri="{FF2B5EF4-FFF2-40B4-BE49-F238E27FC236}">
                <a16:creationId xmlns:a16="http://schemas.microsoft.com/office/drawing/2014/main" id="{09EAF7F4-034A-D139-13F5-3B44E401898E}"/>
              </a:ext>
            </a:extLst>
          </p:cNvPr>
          <p:cNvSpPr txBox="1"/>
          <p:nvPr userDrawn="1"/>
        </p:nvSpPr>
        <p:spPr>
          <a:xfrm>
            <a:off x="2208465" y="864773"/>
            <a:ext cx="859635" cy="2327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800" b="0" i="0" spc="4" dirty="0">
                <a:solidFill>
                  <a:srgbClr val="FFFFFF"/>
                </a:solidFill>
                <a:latin typeface="Arial" panose="020B0604020202020204" pitchFamily="34" charset="0"/>
              </a:rPr>
              <a:t>Participate in</a:t>
            </a:r>
          </a:p>
          <a:p>
            <a:pPr algn="ctr">
              <a:lnSpc>
                <a:spcPts val="900"/>
              </a:lnSpc>
            </a:pPr>
            <a:r>
              <a:rPr lang="en-US" sz="800" b="0" i="0" spc="4" dirty="0">
                <a:solidFill>
                  <a:srgbClr val="FFFFFF"/>
                </a:solidFill>
                <a:latin typeface="Arial" panose="020B0604020202020204" pitchFamily="34" charset="0"/>
              </a:rPr>
              <a:t>fun challenges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369EA2A-8B67-CFB2-9BFD-2E01A2AC4AD0}"/>
              </a:ext>
            </a:extLst>
          </p:cNvPr>
          <p:cNvCxnSpPr>
            <a:cxnSpLocks/>
          </p:cNvCxnSpPr>
          <p:nvPr userDrawn="1"/>
        </p:nvCxnSpPr>
        <p:spPr>
          <a:xfrm>
            <a:off x="193748" y="1295400"/>
            <a:ext cx="27018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EEC532CC-6C5D-EE0D-974C-8DB99902FC4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647" y="2956587"/>
            <a:ext cx="417251" cy="3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80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3276600" y="2267788"/>
            <a:ext cx="2919301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</a:rPr>
              <a:t>Sign up for </a:t>
            </a:r>
            <a:r>
              <a:rPr lang="en-US" sz="1200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</a:rPr>
              <a:t> today and get $50 off an activity tracker.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8F687A-A756-0A45-CED8-7F147C27C0EC}"/>
              </a:ext>
            </a:extLst>
          </p:cNvPr>
          <p:cNvSpPr txBox="1"/>
          <p:nvPr/>
        </p:nvSpPr>
        <p:spPr>
          <a:xfrm>
            <a:off x="3429000" y="3903505"/>
            <a:ext cx="14546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463478" y="2362200"/>
            <a:ext cx="2355922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</a:rPr>
              <a:t>Download the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</a:rPr>
              <a:t>Castlight</a:t>
            </a: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</a:rPr>
              <a:t> app to register in seconds or visit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</a:rPr>
              <a:t>mycastlight.com</a:t>
            </a:r>
            <a:endParaRPr lang="en-US" sz="900" b="1" spc="22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667E7F4-DA15-7101-BB46-EC7F0EEC0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200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 Black</vt:lpstr>
      <vt:lpstr>Arial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FINAL_CL_Wellbeing_Reg_Toolkit_Postcard.pdf</dc:title>
  <cp:lastModifiedBy>Dori Shields</cp:lastModifiedBy>
  <cp:revision>7</cp:revision>
  <dcterms:created xsi:type="dcterms:W3CDTF">2006-08-16T00:00:00Z</dcterms:created>
  <dcterms:modified xsi:type="dcterms:W3CDTF">2024-07-10T14:13:16Z</dcterms:modified>
  <dc:identifier>DAFsLyRu7is</dc:identifier>
</cp:coreProperties>
</file>