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3716000" cy="13716000"/>
  <p:notesSz cx="6858000" cy="9144000"/>
  <p:embeddedFontLst>
    <p:embeddedFont>
      <p:font typeface="Arial Black" panose="020B0604020202020204" pitchFamily="34" charset="0"/>
      <p:bold r:id="rId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55" autoAdjust="0"/>
    <p:restoredTop sz="94589" autoAdjust="0"/>
  </p:normalViewPr>
  <p:slideViewPr>
    <p:cSldViewPr>
      <p:cViewPr varScale="1">
        <p:scale>
          <a:sx n="60" d="100"/>
          <a:sy n="60" d="100"/>
        </p:scale>
        <p:origin x="254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font" Target="fonts/font1.fntdata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F7ABE1BE-FC6F-855A-C11D-CF9AA40BFD6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3716000" cy="8102432"/>
            <a:chOff x="0" y="0"/>
            <a:chExt cx="18288000" cy="10803242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E69DE549-6697-046A-79FE-E4C83E9EA89A}"/>
                </a:ext>
              </a:extLst>
            </p:cNvPr>
            <p:cNvSpPr/>
            <p:nvPr/>
          </p:nvSpPr>
          <p:spPr>
            <a:xfrm flipH="1">
              <a:off x="0" y="0"/>
              <a:ext cx="18288000" cy="10803255"/>
            </a:xfrm>
            <a:custGeom>
              <a:avLst/>
              <a:gdLst/>
              <a:ahLst/>
              <a:cxnLst/>
              <a:rect l="l" t="t" r="r" b="b"/>
              <a:pathLst>
                <a:path w="18288000" h="10803255">
                  <a:moveTo>
                    <a:pt x="18288000" y="0"/>
                  </a:moveTo>
                  <a:lnTo>
                    <a:pt x="18288000" y="10803255"/>
                  </a:lnTo>
                  <a:lnTo>
                    <a:pt x="5999099" y="10803255"/>
                  </a:lnTo>
                  <a:lnTo>
                    <a:pt x="5980176" y="6413246"/>
                  </a:lnTo>
                  <a:cubicBezTo>
                    <a:pt x="5978779" y="6086348"/>
                    <a:pt x="5712333" y="5821299"/>
                    <a:pt x="5385689" y="5821299"/>
                  </a:cubicBezTo>
                  <a:lnTo>
                    <a:pt x="2599437" y="5833237"/>
                  </a:lnTo>
                  <a:cubicBezTo>
                    <a:pt x="2271649" y="5834634"/>
                    <a:pt x="2006093" y="6102477"/>
                    <a:pt x="2007490" y="6430264"/>
                  </a:cubicBezTo>
                  <a:lnTo>
                    <a:pt x="2026286" y="10803255"/>
                  </a:lnTo>
                  <a:lnTo>
                    <a:pt x="0" y="10803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5" t="-20" r="-16" b="-17"/>
              </a:stretch>
            </a:blipFill>
          </p:spPr>
          <p:txBody>
            <a:bodyPr/>
            <a:lstStyle/>
            <a:p>
              <a:endParaRPr lang="en-US" b="0" i="0" dirty="0">
                <a:latin typeface="Arial" panose="020B0604020202020204" pitchFamily="34" charset="0"/>
              </a:endParaRPr>
            </a:p>
          </p:txBody>
        </p:sp>
      </p:grpSp>
      <p:sp>
        <p:nvSpPr>
          <p:cNvPr id="9" name="Freeform 4">
            <a:extLst>
              <a:ext uri="{FF2B5EF4-FFF2-40B4-BE49-F238E27FC236}">
                <a16:creationId xmlns:a16="http://schemas.microsoft.com/office/drawing/2014/main" id="{36882250-D68E-D7AD-142E-1B96EA28200E}"/>
              </a:ext>
            </a:extLst>
          </p:cNvPr>
          <p:cNvSpPr/>
          <p:nvPr userDrawn="1"/>
        </p:nvSpPr>
        <p:spPr>
          <a:xfrm>
            <a:off x="0" y="7957960"/>
            <a:ext cx="13716000" cy="3772946"/>
          </a:xfrm>
          <a:custGeom>
            <a:avLst/>
            <a:gdLst/>
            <a:ahLst/>
            <a:cxnLst/>
            <a:rect l="l" t="t" r="r" b="b"/>
            <a:pathLst>
              <a:path w="13716000" h="3772946">
                <a:moveTo>
                  <a:pt x="0" y="0"/>
                </a:moveTo>
                <a:lnTo>
                  <a:pt x="13716000" y="0"/>
                </a:lnTo>
                <a:lnTo>
                  <a:pt x="13716000" y="3772946"/>
                </a:lnTo>
                <a:lnTo>
                  <a:pt x="0" y="37729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985" r="-1985"/>
            </a:stretch>
          </a:blipFill>
        </p:spPr>
        <p:txBody>
          <a:bodyPr/>
          <a:lstStyle/>
          <a:p>
            <a:endParaRPr lang="en-US" b="0" i="0" dirty="0">
              <a:latin typeface="Arial" panose="020B0604020202020204" pitchFamily="34" charset="0"/>
            </a:endParaRPr>
          </a:p>
        </p:txBody>
      </p:sp>
      <p:grpSp>
        <p:nvGrpSpPr>
          <p:cNvPr id="10" name="Group 5">
            <a:extLst>
              <a:ext uri="{FF2B5EF4-FFF2-40B4-BE49-F238E27FC236}">
                <a16:creationId xmlns:a16="http://schemas.microsoft.com/office/drawing/2014/main" id="{86005EE2-25D0-601F-6E9C-9AA0A8BB173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1032" y="4759854"/>
            <a:ext cx="8101155" cy="4935712"/>
            <a:chOff x="0" y="0"/>
            <a:chExt cx="8101165" cy="4935715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EB01D78-C2AD-671F-A524-78985C91D83C}"/>
                </a:ext>
              </a:extLst>
            </p:cNvPr>
            <p:cNvSpPr/>
            <p:nvPr/>
          </p:nvSpPr>
          <p:spPr>
            <a:xfrm>
              <a:off x="64897" y="63500"/>
              <a:ext cx="7972806" cy="3727577"/>
            </a:xfrm>
            <a:custGeom>
              <a:avLst/>
              <a:gdLst/>
              <a:ahLst/>
              <a:cxnLst/>
              <a:rect l="l" t="t" r="r" b="b"/>
              <a:pathLst>
                <a:path w="7972806" h="3727577">
                  <a:moveTo>
                    <a:pt x="7958455" y="3727577"/>
                  </a:moveTo>
                  <a:lnTo>
                    <a:pt x="0" y="3727577"/>
                  </a:lnTo>
                  <a:lnTo>
                    <a:pt x="0" y="426212"/>
                  </a:lnTo>
                  <a:cubicBezTo>
                    <a:pt x="0" y="190754"/>
                    <a:pt x="190754" y="0"/>
                    <a:pt x="426085" y="0"/>
                  </a:cubicBezTo>
                  <a:lnTo>
                    <a:pt x="79728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b="0" i="0" dirty="0">
                <a:latin typeface="Arial" panose="020B0604020202020204" pitchFamily="34" charset="0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064F9D5-C478-1B83-E11D-6E6921488688}"/>
                </a:ext>
              </a:extLst>
            </p:cNvPr>
            <p:cNvSpPr/>
            <p:nvPr/>
          </p:nvSpPr>
          <p:spPr>
            <a:xfrm>
              <a:off x="63500" y="3193796"/>
              <a:ext cx="7939913" cy="1678432"/>
            </a:xfrm>
            <a:custGeom>
              <a:avLst/>
              <a:gdLst/>
              <a:ahLst/>
              <a:cxnLst/>
              <a:rect l="l" t="t" r="r" b="b"/>
              <a:pathLst>
                <a:path w="7939913" h="1678432">
                  <a:moveTo>
                    <a:pt x="7939913" y="1678432"/>
                  </a:moveTo>
                  <a:lnTo>
                    <a:pt x="425704" y="1678432"/>
                  </a:lnTo>
                  <a:cubicBezTo>
                    <a:pt x="190627" y="1678432"/>
                    <a:pt x="0" y="1487805"/>
                    <a:pt x="0" y="1252728"/>
                  </a:cubicBezTo>
                  <a:lnTo>
                    <a:pt x="0" y="0"/>
                  </a:lnTo>
                  <a:lnTo>
                    <a:pt x="7939913" y="0"/>
                  </a:lnTo>
                  <a:close/>
                </a:path>
              </a:pathLst>
            </a:custGeom>
            <a:solidFill>
              <a:srgbClr val="6E1EBE"/>
            </a:solidFill>
          </p:spPr>
          <p:txBody>
            <a:bodyPr/>
            <a:lstStyle/>
            <a:p>
              <a:endParaRPr lang="en-US" b="0" i="0" dirty="0">
                <a:latin typeface="Arial" panose="020B0604020202020204" pitchFamily="34" charset="0"/>
              </a:endParaRPr>
            </a:p>
          </p:txBody>
        </p:sp>
      </p:grpSp>
      <p:sp>
        <p:nvSpPr>
          <p:cNvPr id="13" name="Freeform 8">
            <a:extLst>
              <a:ext uri="{FF2B5EF4-FFF2-40B4-BE49-F238E27FC236}">
                <a16:creationId xmlns:a16="http://schemas.microsoft.com/office/drawing/2014/main" id="{BB64CBD6-62E8-5D5B-15F2-06D7B60A00CD}"/>
              </a:ext>
            </a:extLst>
          </p:cNvPr>
          <p:cNvSpPr/>
          <p:nvPr userDrawn="1"/>
        </p:nvSpPr>
        <p:spPr>
          <a:xfrm>
            <a:off x="1753953" y="8528780"/>
            <a:ext cx="686305" cy="666607"/>
          </a:xfrm>
          <a:custGeom>
            <a:avLst/>
            <a:gdLst/>
            <a:ahLst/>
            <a:cxnLst/>
            <a:rect l="l" t="t" r="r" b="b"/>
            <a:pathLst>
              <a:path w="686305" h="666607">
                <a:moveTo>
                  <a:pt x="0" y="0"/>
                </a:moveTo>
                <a:lnTo>
                  <a:pt x="686304" y="0"/>
                </a:lnTo>
                <a:lnTo>
                  <a:pt x="686304" y="666607"/>
                </a:lnTo>
                <a:lnTo>
                  <a:pt x="0" y="6666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27F4421B-2016-963C-18A5-02A260766F71}"/>
              </a:ext>
            </a:extLst>
          </p:cNvPr>
          <p:cNvSpPr/>
          <p:nvPr userDrawn="1"/>
        </p:nvSpPr>
        <p:spPr>
          <a:xfrm>
            <a:off x="3802961" y="12242559"/>
            <a:ext cx="2326815" cy="860184"/>
          </a:xfrm>
          <a:custGeom>
            <a:avLst/>
            <a:gdLst/>
            <a:ahLst/>
            <a:cxnLst/>
            <a:rect l="l" t="t" r="r" b="b"/>
            <a:pathLst>
              <a:path w="2326815" h="860184">
                <a:moveTo>
                  <a:pt x="0" y="0"/>
                </a:moveTo>
                <a:lnTo>
                  <a:pt x="2326815" y="0"/>
                </a:lnTo>
                <a:lnTo>
                  <a:pt x="2326815" y="860183"/>
                </a:lnTo>
                <a:lnTo>
                  <a:pt x="0" y="8601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D0994827-71D6-F19B-453E-352739A5C758}"/>
              </a:ext>
            </a:extLst>
          </p:cNvPr>
          <p:cNvSpPr/>
          <p:nvPr userDrawn="1"/>
        </p:nvSpPr>
        <p:spPr>
          <a:xfrm>
            <a:off x="6828806" y="12307291"/>
            <a:ext cx="12697" cy="730444"/>
          </a:xfrm>
          <a:custGeom>
            <a:avLst/>
            <a:gdLst/>
            <a:ahLst/>
            <a:cxnLst/>
            <a:rect l="l" t="t" r="r" b="b"/>
            <a:pathLst>
              <a:path w="12697" h="730444">
                <a:moveTo>
                  <a:pt x="0" y="0"/>
                </a:moveTo>
                <a:lnTo>
                  <a:pt x="12697" y="0"/>
                </a:lnTo>
                <a:lnTo>
                  <a:pt x="12697" y="730443"/>
                </a:lnTo>
                <a:lnTo>
                  <a:pt x="0" y="73044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17" name="Freeform 12">
            <a:extLst>
              <a:ext uri="{FF2B5EF4-FFF2-40B4-BE49-F238E27FC236}">
                <a16:creationId xmlns:a16="http://schemas.microsoft.com/office/drawing/2014/main" id="{BD655C28-2BDB-CCC1-4DCA-925D4AB8FAC2}"/>
              </a:ext>
            </a:extLst>
          </p:cNvPr>
          <p:cNvSpPr/>
          <p:nvPr userDrawn="1"/>
        </p:nvSpPr>
        <p:spPr>
          <a:xfrm>
            <a:off x="9053827" y="3973930"/>
            <a:ext cx="3180842" cy="6414697"/>
          </a:xfrm>
          <a:custGeom>
            <a:avLst/>
            <a:gdLst/>
            <a:ahLst/>
            <a:cxnLst/>
            <a:rect l="l" t="t" r="r" b="b"/>
            <a:pathLst>
              <a:path w="3180842" h="6414697">
                <a:moveTo>
                  <a:pt x="0" y="0"/>
                </a:moveTo>
                <a:lnTo>
                  <a:pt x="3180841" y="0"/>
                </a:lnTo>
                <a:lnTo>
                  <a:pt x="3180841" y="6414698"/>
                </a:lnTo>
                <a:lnTo>
                  <a:pt x="0" y="641469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A2F7DE7F-A48D-C79B-EFF2-FBECE1011D73}"/>
              </a:ext>
            </a:extLst>
          </p:cNvPr>
          <p:cNvSpPr txBox="1"/>
          <p:nvPr userDrawn="1"/>
        </p:nvSpPr>
        <p:spPr>
          <a:xfrm>
            <a:off x="1753953" y="5305690"/>
            <a:ext cx="7374772" cy="1476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692"/>
              </a:lnSpc>
            </a:pPr>
            <a:r>
              <a:rPr lang="en-US" sz="4500" b="1" i="0" dirty="0">
                <a:solidFill>
                  <a:srgbClr val="2A27D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Managing your wellness, made simple</a:t>
            </a:r>
          </a:p>
        </p:txBody>
      </p:sp>
      <p:sp>
        <p:nvSpPr>
          <p:cNvPr id="19" name="TextBox 15">
            <a:extLst>
              <a:ext uri="{FF2B5EF4-FFF2-40B4-BE49-F238E27FC236}">
                <a16:creationId xmlns:a16="http://schemas.microsoft.com/office/drawing/2014/main" id="{EAC6EA06-3658-09A6-D4E7-507489D2BBA1}"/>
              </a:ext>
            </a:extLst>
          </p:cNvPr>
          <p:cNvSpPr txBox="1"/>
          <p:nvPr userDrawn="1"/>
        </p:nvSpPr>
        <p:spPr>
          <a:xfrm>
            <a:off x="1793119" y="7097535"/>
            <a:ext cx="6741281" cy="3363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50"/>
              </a:lnSpc>
            </a:pPr>
            <a:r>
              <a:rPr lang="en-US" sz="2300" b="0" i="0" dirty="0" err="1">
                <a:solidFill>
                  <a:srgbClr val="231F20"/>
                </a:solidFill>
                <a:latin typeface="Arial" panose="020B0604020202020204" pitchFamily="34" charset="0"/>
              </a:rPr>
              <a:t>Castlight</a:t>
            </a:r>
            <a:r>
              <a:rPr lang="en-US" sz="2300" b="0" i="0" dirty="0">
                <a:solidFill>
                  <a:srgbClr val="231F20"/>
                </a:solidFill>
                <a:latin typeface="Arial" panose="020B0604020202020204" pitchFamily="34" charset="0"/>
              </a:rPr>
              <a:t> brings your health and wellness on the go.</a:t>
            </a:r>
          </a:p>
        </p:txBody>
      </p:sp>
      <p:sp>
        <p:nvSpPr>
          <p:cNvPr id="2" name="TextBox 14">
            <a:extLst>
              <a:ext uri="{FF2B5EF4-FFF2-40B4-BE49-F238E27FC236}">
                <a16:creationId xmlns:a16="http://schemas.microsoft.com/office/drawing/2014/main" id="{7C14C1D6-A6EA-3167-8587-0C7ED8A882B7}"/>
              </a:ext>
            </a:extLst>
          </p:cNvPr>
          <p:cNvSpPr txBox="1"/>
          <p:nvPr userDrawn="1"/>
        </p:nvSpPr>
        <p:spPr>
          <a:xfrm>
            <a:off x="2789139" y="10046846"/>
            <a:ext cx="5897661" cy="4095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 spc="52" dirty="0">
                <a:solidFill>
                  <a:srgbClr val="FFFFFF"/>
                </a:solidFill>
                <a:latin typeface="Arial" panose="020B0604020202020204" pitchFamily="34" charset="0"/>
              </a:rPr>
              <a:t>Click here to log in or sign up today.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6"/>
          <p:cNvSpPr txBox="1"/>
          <p:nvPr/>
        </p:nvSpPr>
        <p:spPr>
          <a:xfrm>
            <a:off x="2783310" y="8450323"/>
            <a:ext cx="5522490" cy="7508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60"/>
              </a:lnSpc>
            </a:pPr>
            <a:r>
              <a:rPr lang="en-US" sz="2600" dirty="0">
                <a:solidFill>
                  <a:srgbClr val="FFFFFF"/>
                </a:solidFill>
                <a:latin typeface="Arial" panose="020B0604020202020204" pitchFamily="34" charset="0"/>
              </a:rPr>
              <a:t>Sign up for </a:t>
            </a:r>
            <a:r>
              <a:rPr lang="en-US" sz="2600" dirty="0" err="1">
                <a:solidFill>
                  <a:srgbClr val="FFFFFF"/>
                </a:solidFill>
                <a:latin typeface="Arial" panose="020B0604020202020204" pitchFamily="34" charset="0"/>
              </a:rPr>
              <a:t>Castlight</a:t>
            </a:r>
            <a:r>
              <a:rPr lang="en-US" sz="2600" dirty="0">
                <a:solidFill>
                  <a:srgbClr val="FFFFFF"/>
                </a:solidFill>
                <a:latin typeface="Arial" panose="020B0604020202020204" pitchFamily="34" charset="0"/>
              </a:rPr>
              <a:t> today and get $50 off an activity tracker.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4570BA-8A4F-48B2-F925-970E23360082}"/>
              </a:ext>
            </a:extLst>
          </p:cNvPr>
          <p:cNvSpPr txBox="1"/>
          <p:nvPr/>
        </p:nvSpPr>
        <p:spPr>
          <a:xfrm>
            <a:off x="7315200" y="12496800"/>
            <a:ext cx="27432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[CUSTOMER LOGO]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18</Words>
  <Application>Microsoft Macintosh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 Black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FINAL_CL_Wellbeing_Reg_Toolkit_IntranetBanner.pdf</dc:title>
  <cp:lastModifiedBy>Dori Shields</cp:lastModifiedBy>
  <cp:revision>7</cp:revision>
  <dcterms:created xsi:type="dcterms:W3CDTF">2006-08-16T00:00:00Z</dcterms:created>
  <dcterms:modified xsi:type="dcterms:W3CDTF">2024-07-10T14:11:43Z</dcterms:modified>
  <dc:identifier>DAFsLyDxPwc</dc:identifier>
</cp:coreProperties>
</file>