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handoutMasterIdLst>
    <p:handoutMasterId r:id="rId5"/>
  </p:handoutMasterIdLst>
  <p:sldIdLst>
    <p:sldId id="256" r:id="rId3"/>
    <p:sldId id="257" r:id="rId4"/>
  </p:sldIdLst>
  <p:sldSz cx="6400800" cy="4572000"/>
  <p:notesSz cx="6858000" cy="9144000"/>
  <p:embeddedFontLst>
    <p:embeddedFont>
      <p:font typeface="Arial Black" panose="020B0604020202020204" pitchFamily="34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26" autoAdjust="0"/>
  </p:normalViewPr>
  <p:slideViewPr>
    <p:cSldViewPr>
      <p:cViewPr varScale="1">
        <p:scale>
          <a:sx n="180" d="100"/>
          <a:sy n="180" d="100"/>
        </p:scale>
        <p:origin x="17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33F2F3-F661-218C-F597-67B8B4B24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6748B-660E-340C-E806-283EBDB6B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F7824-642B-8446-9050-BE1B97E83AF9}" type="datetimeFigureOut">
              <a:rPr lang="en-US" smtClean="0">
                <a:latin typeface="Arial" panose="020B0604020202020204" pitchFamily="34" charset="0"/>
              </a:rPr>
              <a:t>7/10/24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66C07-3BC5-778F-EB54-1DE0D41549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A5986-8660-6C8D-9EFB-81743F5A5D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0D4F-F1B5-2845-9B9D-B80DEE4DC19E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62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5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7814B1B6-3CBB-0616-894A-DF7A059D0B48}"/>
              </a:ext>
            </a:extLst>
          </p:cNvPr>
          <p:cNvSpPr/>
          <p:nvPr userDrawn="1"/>
        </p:nvSpPr>
        <p:spPr>
          <a:xfrm>
            <a:off x="0" y="0"/>
            <a:ext cx="6400800" cy="3452346"/>
          </a:xfrm>
          <a:custGeom>
            <a:avLst/>
            <a:gdLst/>
            <a:ahLst/>
            <a:cxnLst/>
            <a:rect l="l" t="t" r="r" b="b"/>
            <a:pathLst>
              <a:path w="6400800" h="3452346">
                <a:moveTo>
                  <a:pt x="0" y="0"/>
                </a:moveTo>
                <a:lnTo>
                  <a:pt x="6400800" y="0"/>
                </a:lnTo>
                <a:lnTo>
                  <a:pt x="6400800" y="3452346"/>
                </a:lnTo>
                <a:lnTo>
                  <a:pt x="0" y="345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96" t="-25219" r="-3698" b="-33214"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BBEBAC4-A6DD-2AB2-5912-B8842F211A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1237" y="3827240"/>
            <a:ext cx="9525" cy="375656"/>
            <a:chOff x="0" y="0"/>
            <a:chExt cx="9525" cy="37565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8AA2F77-06ED-F6A9-7061-0F5125D0FF6A}"/>
                </a:ext>
              </a:extLst>
            </p:cNvPr>
            <p:cNvSpPr/>
            <p:nvPr/>
          </p:nvSpPr>
          <p:spPr>
            <a:xfrm>
              <a:off x="0" y="0"/>
              <a:ext cx="9525" cy="375666"/>
            </a:xfrm>
            <a:custGeom>
              <a:avLst/>
              <a:gdLst/>
              <a:ahLst/>
              <a:cxnLst/>
              <a:rect l="l" t="t" r="r" b="b"/>
              <a:pathLst>
                <a:path w="9525" h="375666">
                  <a:moveTo>
                    <a:pt x="0" y="0"/>
                  </a:moveTo>
                  <a:lnTo>
                    <a:pt x="0" y="375666"/>
                  </a:lnTo>
                  <a:lnTo>
                    <a:pt x="9525" y="375666"/>
                  </a:lnTo>
                  <a:lnTo>
                    <a:pt x="9525" y="0"/>
                  </a:lnTo>
                </a:path>
              </a:pathLst>
            </a:custGeom>
            <a:solidFill>
              <a:srgbClr val="D8DDDD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87E250A0-DFBF-342B-8B71-2A146F548D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99203" y="644795"/>
            <a:ext cx="3465100" cy="2278637"/>
            <a:chOff x="0" y="0"/>
            <a:chExt cx="3465093" cy="227864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FE885A6-BA1A-955C-9825-1B50568FDC4B}"/>
                </a:ext>
              </a:extLst>
            </p:cNvPr>
            <p:cNvSpPr/>
            <p:nvPr/>
          </p:nvSpPr>
          <p:spPr>
            <a:xfrm>
              <a:off x="64135" y="63500"/>
              <a:ext cx="3337560" cy="1992630"/>
            </a:xfrm>
            <a:custGeom>
              <a:avLst/>
              <a:gdLst/>
              <a:ahLst/>
              <a:cxnLst/>
              <a:rect l="l" t="t" r="r" b="b"/>
              <a:pathLst>
                <a:path w="3337560" h="1992630">
                  <a:moveTo>
                    <a:pt x="182880" y="0"/>
                  </a:moveTo>
                  <a:cubicBezTo>
                    <a:pt x="81915" y="0"/>
                    <a:pt x="0" y="81915"/>
                    <a:pt x="0" y="182880"/>
                  </a:cubicBezTo>
                  <a:lnTo>
                    <a:pt x="0" y="1992630"/>
                  </a:lnTo>
                  <a:lnTo>
                    <a:pt x="3337560" y="1992630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DE0B822-7A5E-2082-0491-1B3BDF6BA843}"/>
                </a:ext>
              </a:extLst>
            </p:cNvPr>
            <p:cNvSpPr/>
            <p:nvPr/>
          </p:nvSpPr>
          <p:spPr>
            <a:xfrm>
              <a:off x="63500" y="1501394"/>
              <a:ext cx="3338068" cy="713740"/>
            </a:xfrm>
            <a:custGeom>
              <a:avLst/>
              <a:gdLst/>
              <a:ahLst/>
              <a:cxnLst/>
              <a:rect l="l" t="t" r="r" b="b"/>
              <a:pathLst>
                <a:path w="3338068" h="713740">
                  <a:moveTo>
                    <a:pt x="0" y="0"/>
                  </a:moveTo>
                  <a:lnTo>
                    <a:pt x="0" y="530860"/>
                  </a:lnTo>
                  <a:cubicBezTo>
                    <a:pt x="0" y="631825"/>
                    <a:pt x="81915" y="713740"/>
                    <a:pt x="182880" y="713740"/>
                  </a:cubicBezTo>
                  <a:lnTo>
                    <a:pt x="3338068" y="713740"/>
                  </a:lnTo>
                  <a:lnTo>
                    <a:pt x="3338068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C1100829-0349-38BB-A993-B9997B28AD58}"/>
              </a:ext>
            </a:extLst>
          </p:cNvPr>
          <p:cNvSpPr txBox="1"/>
          <p:nvPr userDrawn="1"/>
        </p:nvSpPr>
        <p:spPr>
          <a:xfrm>
            <a:off x="3276600" y="1019848"/>
            <a:ext cx="3219336" cy="580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92"/>
              </a:lnSpc>
            </a:pPr>
            <a:r>
              <a:rPr lang="en-US" sz="1900" b="1" i="0" dirty="0">
                <a:solidFill>
                  <a:srgbClr val="0054A6"/>
                </a:solidFill>
                <a:latin typeface="Arial Black" panose="020B0604020202020204" pitchFamily="34" charset="0"/>
              </a:rPr>
              <a:t>Managing your wellness, made simple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2C541FA-8961-C4AB-4695-D87396E15EDF}"/>
              </a:ext>
            </a:extLst>
          </p:cNvPr>
          <p:cNvSpPr txBox="1"/>
          <p:nvPr userDrawn="1"/>
        </p:nvSpPr>
        <p:spPr>
          <a:xfrm>
            <a:off x="3285754" y="1765063"/>
            <a:ext cx="3057782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0"/>
              </a:lnSpc>
            </a:pPr>
            <a:r>
              <a:rPr lang="en-US" sz="1000" b="0" i="0" dirty="0" err="1">
                <a:solidFill>
                  <a:srgbClr val="231F20"/>
                </a:solidFill>
                <a:latin typeface="Arial" panose="020B0604020202020204" pitchFamily="34" charset="0"/>
              </a:rPr>
              <a:t>Castlight</a:t>
            </a:r>
            <a:r>
              <a:rPr lang="en-US" sz="1000" b="0" i="0" dirty="0">
                <a:solidFill>
                  <a:srgbClr val="231F20"/>
                </a:solidFill>
                <a:latin typeface="Arial" panose="020B0604020202020204" pitchFamily="34" charset="0"/>
              </a:rPr>
              <a:t> brings your health and wellness on the go.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AD961-254D-BF75-5068-E0EC3F420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6110" y="3827239"/>
            <a:ext cx="1157757" cy="385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1CF67FBE-839E-62EE-968D-F99867C99F1F}"/>
              </a:ext>
            </a:extLst>
          </p:cNvPr>
          <p:cNvSpPr/>
          <p:nvPr userDrawn="1"/>
        </p:nvSpPr>
        <p:spPr>
          <a:xfrm>
            <a:off x="-63503" y="-63503"/>
            <a:ext cx="6527797" cy="3833460"/>
          </a:xfrm>
          <a:custGeom>
            <a:avLst/>
            <a:gdLst/>
            <a:ahLst/>
            <a:cxnLst/>
            <a:rect l="l" t="t" r="r" b="b"/>
            <a:pathLst>
              <a:path w="6527797" h="3833460">
                <a:moveTo>
                  <a:pt x="0" y="0"/>
                </a:moveTo>
                <a:lnTo>
                  <a:pt x="6527797" y="0"/>
                </a:lnTo>
                <a:lnTo>
                  <a:pt x="6527797" y="3833460"/>
                </a:lnTo>
                <a:lnTo>
                  <a:pt x="0" y="3833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06AA2C8-921E-C4BC-2904-B3563ABA6B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8076" y="251450"/>
            <a:ext cx="1659131" cy="3285849"/>
            <a:chOff x="0" y="0"/>
            <a:chExt cx="2212175" cy="438113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DA8C419-82E9-7E0E-16D9-78860FE4BDC8}"/>
                </a:ext>
              </a:extLst>
            </p:cNvPr>
            <p:cNvSpPr/>
            <p:nvPr/>
          </p:nvSpPr>
          <p:spPr>
            <a:xfrm>
              <a:off x="0" y="0"/>
              <a:ext cx="2212213" cy="4381119"/>
            </a:xfrm>
            <a:custGeom>
              <a:avLst/>
              <a:gdLst/>
              <a:ahLst/>
              <a:cxnLst/>
              <a:rect l="l" t="t" r="r" b="b"/>
              <a:pathLst>
                <a:path w="2212213" h="4381119">
                  <a:moveTo>
                    <a:pt x="345440" y="0"/>
                  </a:moveTo>
                  <a:cubicBezTo>
                    <a:pt x="164973" y="0"/>
                    <a:pt x="17780" y="146431"/>
                    <a:pt x="16891" y="327152"/>
                  </a:cubicBezTo>
                  <a:lnTo>
                    <a:pt x="0" y="4270375"/>
                  </a:lnTo>
                  <a:lnTo>
                    <a:pt x="2192020" y="4270375"/>
                  </a:lnTo>
                  <a:lnTo>
                    <a:pt x="2192020" y="4381119"/>
                  </a:lnTo>
                  <a:cubicBezTo>
                    <a:pt x="2193671" y="4369181"/>
                    <a:pt x="2194560" y="4356989"/>
                    <a:pt x="2194941" y="4344670"/>
                  </a:cubicBezTo>
                  <a:lnTo>
                    <a:pt x="2212213" y="335915"/>
                  </a:lnTo>
                  <a:lnTo>
                    <a:pt x="2212213" y="334518"/>
                  </a:lnTo>
                  <a:cubicBezTo>
                    <a:pt x="2211832" y="154178"/>
                    <a:pt x="2065528" y="7366"/>
                    <a:pt x="1885061" y="6604"/>
                  </a:cubicBezTo>
                  <a:lnTo>
                    <a:pt x="346837" y="0"/>
                  </a:lnTo>
                  <a:close/>
                </a:path>
              </a:pathLst>
            </a:custGeom>
            <a:blipFill>
              <a:blip r:embed="rId5"/>
              <a:stretch>
                <a:fillRect l="-48" t="-46" r="-61" b="-48"/>
              </a:stretch>
            </a:blip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360450C5-30F4-751D-BCC5-02E00926E6C4}"/>
              </a:ext>
            </a:extLst>
          </p:cNvPr>
          <p:cNvSpPr/>
          <p:nvPr userDrawn="1"/>
        </p:nvSpPr>
        <p:spPr>
          <a:xfrm>
            <a:off x="537400" y="251450"/>
            <a:ext cx="1649816" cy="146199"/>
          </a:xfrm>
          <a:custGeom>
            <a:avLst/>
            <a:gdLst/>
            <a:ahLst/>
            <a:cxnLst/>
            <a:rect l="l" t="t" r="r" b="b"/>
            <a:pathLst>
              <a:path w="1649816" h="146199">
                <a:moveTo>
                  <a:pt x="0" y="0"/>
                </a:moveTo>
                <a:lnTo>
                  <a:pt x="1649816" y="0"/>
                </a:lnTo>
                <a:lnTo>
                  <a:pt x="1649816" y="146200"/>
                </a:lnTo>
                <a:lnTo>
                  <a:pt x="0" y="146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FF51F313-09FD-E3F5-6BB7-4FD91070AF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7885" y="3454222"/>
            <a:ext cx="1644206" cy="296228"/>
            <a:chOff x="0" y="0"/>
            <a:chExt cx="2192274" cy="39497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5FF7B6A-2C9A-A3B6-0FB3-945370AD4485}"/>
                </a:ext>
              </a:extLst>
            </p:cNvPr>
            <p:cNvSpPr/>
            <p:nvPr/>
          </p:nvSpPr>
          <p:spPr>
            <a:xfrm>
              <a:off x="0" y="0"/>
              <a:ext cx="2192018" cy="394970"/>
            </a:xfrm>
            <a:custGeom>
              <a:avLst/>
              <a:gdLst/>
              <a:ahLst/>
              <a:cxnLst/>
              <a:rect l="l" t="t" r="r" b="b"/>
              <a:pathLst>
                <a:path w="2192018" h="394970">
                  <a:moveTo>
                    <a:pt x="254" y="0"/>
                  </a:moveTo>
                  <a:lnTo>
                    <a:pt x="0" y="59182"/>
                  </a:lnTo>
                  <a:lnTo>
                    <a:pt x="0" y="60579"/>
                  </a:lnTo>
                  <a:cubicBezTo>
                    <a:pt x="381" y="240665"/>
                    <a:pt x="146685" y="387604"/>
                    <a:pt x="327152" y="388366"/>
                  </a:cubicBezTo>
                  <a:lnTo>
                    <a:pt x="1865757" y="394970"/>
                  </a:lnTo>
                  <a:lnTo>
                    <a:pt x="1866646" y="394970"/>
                  </a:lnTo>
                  <a:cubicBezTo>
                    <a:pt x="1918843" y="394970"/>
                    <a:pt x="1968246" y="382778"/>
                    <a:pt x="2012188" y="360934"/>
                  </a:cubicBezTo>
                  <a:lnTo>
                    <a:pt x="2012188" y="360934"/>
                  </a:lnTo>
                  <a:lnTo>
                    <a:pt x="2012188" y="360934"/>
                  </a:lnTo>
                  <a:lnTo>
                    <a:pt x="2013331" y="360299"/>
                  </a:lnTo>
                  <a:lnTo>
                    <a:pt x="2013966" y="360045"/>
                  </a:lnTo>
                  <a:lnTo>
                    <a:pt x="2013966" y="360045"/>
                  </a:lnTo>
                  <a:lnTo>
                    <a:pt x="2013966" y="360045"/>
                  </a:lnTo>
                  <a:lnTo>
                    <a:pt x="2015109" y="359410"/>
                  </a:lnTo>
                  <a:lnTo>
                    <a:pt x="2022729" y="355473"/>
                  </a:lnTo>
                  <a:lnTo>
                    <a:pt x="2027301" y="352933"/>
                  </a:lnTo>
                  <a:lnTo>
                    <a:pt x="2027809" y="352679"/>
                  </a:lnTo>
                  <a:lnTo>
                    <a:pt x="2028063" y="352552"/>
                  </a:lnTo>
                  <a:lnTo>
                    <a:pt x="2028190" y="352425"/>
                  </a:lnTo>
                  <a:lnTo>
                    <a:pt x="2029079" y="351917"/>
                  </a:lnTo>
                  <a:lnTo>
                    <a:pt x="2029460" y="351663"/>
                  </a:lnTo>
                  <a:lnTo>
                    <a:pt x="2029714" y="351536"/>
                  </a:lnTo>
                  <a:lnTo>
                    <a:pt x="2029841" y="351409"/>
                  </a:lnTo>
                  <a:lnTo>
                    <a:pt x="2030603" y="351028"/>
                  </a:lnTo>
                  <a:lnTo>
                    <a:pt x="2031365" y="350647"/>
                  </a:lnTo>
                  <a:lnTo>
                    <a:pt x="2031492" y="350520"/>
                  </a:lnTo>
                  <a:lnTo>
                    <a:pt x="2032254" y="350139"/>
                  </a:lnTo>
                  <a:lnTo>
                    <a:pt x="2032635" y="349885"/>
                  </a:lnTo>
                  <a:lnTo>
                    <a:pt x="2033016" y="349631"/>
                  </a:lnTo>
                  <a:lnTo>
                    <a:pt x="2033270" y="349504"/>
                  </a:lnTo>
                  <a:lnTo>
                    <a:pt x="2033905" y="349123"/>
                  </a:lnTo>
                  <a:lnTo>
                    <a:pt x="2034286" y="348869"/>
                  </a:lnTo>
                  <a:lnTo>
                    <a:pt x="2034921" y="348488"/>
                  </a:lnTo>
                  <a:lnTo>
                    <a:pt x="2035556" y="348107"/>
                  </a:lnTo>
                  <a:lnTo>
                    <a:pt x="2036318" y="347599"/>
                  </a:lnTo>
                  <a:lnTo>
                    <a:pt x="2036572" y="347472"/>
                  </a:lnTo>
                  <a:lnTo>
                    <a:pt x="2037207" y="347091"/>
                  </a:lnTo>
                  <a:lnTo>
                    <a:pt x="2037588" y="346837"/>
                  </a:lnTo>
                  <a:lnTo>
                    <a:pt x="2037969" y="346583"/>
                  </a:lnTo>
                  <a:lnTo>
                    <a:pt x="2038223" y="346456"/>
                  </a:lnTo>
                  <a:lnTo>
                    <a:pt x="2038858" y="346075"/>
                  </a:lnTo>
                  <a:lnTo>
                    <a:pt x="2039620" y="345567"/>
                  </a:lnTo>
                  <a:lnTo>
                    <a:pt x="2039874" y="345440"/>
                  </a:lnTo>
                  <a:lnTo>
                    <a:pt x="2040763" y="344932"/>
                  </a:lnTo>
                  <a:lnTo>
                    <a:pt x="2041653" y="344297"/>
                  </a:lnTo>
                  <a:lnTo>
                    <a:pt x="2042160" y="344043"/>
                  </a:lnTo>
                  <a:lnTo>
                    <a:pt x="2042668" y="343662"/>
                  </a:lnTo>
                  <a:lnTo>
                    <a:pt x="2043557" y="343154"/>
                  </a:lnTo>
                  <a:lnTo>
                    <a:pt x="2044573" y="342519"/>
                  </a:lnTo>
                  <a:lnTo>
                    <a:pt x="2045208" y="342138"/>
                  </a:lnTo>
                  <a:lnTo>
                    <a:pt x="2045463" y="341884"/>
                  </a:lnTo>
                  <a:lnTo>
                    <a:pt x="2045844" y="341630"/>
                  </a:lnTo>
                  <a:lnTo>
                    <a:pt x="2046733" y="341122"/>
                  </a:lnTo>
                  <a:lnTo>
                    <a:pt x="2047114" y="340868"/>
                  </a:lnTo>
                  <a:lnTo>
                    <a:pt x="2047495" y="340614"/>
                  </a:lnTo>
                  <a:lnTo>
                    <a:pt x="2047749" y="340487"/>
                  </a:lnTo>
                  <a:lnTo>
                    <a:pt x="2048384" y="340106"/>
                  </a:lnTo>
                  <a:lnTo>
                    <a:pt x="2048765" y="339852"/>
                  </a:lnTo>
                  <a:lnTo>
                    <a:pt x="2049400" y="339471"/>
                  </a:lnTo>
                  <a:lnTo>
                    <a:pt x="2050035" y="339090"/>
                  </a:lnTo>
                  <a:lnTo>
                    <a:pt x="2050416" y="338836"/>
                  </a:lnTo>
                  <a:lnTo>
                    <a:pt x="2050797" y="338582"/>
                  </a:lnTo>
                  <a:lnTo>
                    <a:pt x="2050924" y="338455"/>
                  </a:lnTo>
                  <a:lnTo>
                    <a:pt x="2051559" y="338074"/>
                  </a:lnTo>
                  <a:lnTo>
                    <a:pt x="2052194" y="337566"/>
                  </a:lnTo>
                  <a:lnTo>
                    <a:pt x="2052321" y="337439"/>
                  </a:lnTo>
                  <a:lnTo>
                    <a:pt x="2052956" y="336931"/>
                  </a:lnTo>
                  <a:lnTo>
                    <a:pt x="2053337" y="336677"/>
                  </a:lnTo>
                  <a:lnTo>
                    <a:pt x="2053718" y="336423"/>
                  </a:lnTo>
                  <a:lnTo>
                    <a:pt x="2053845" y="336296"/>
                  </a:lnTo>
                  <a:lnTo>
                    <a:pt x="2054607" y="335788"/>
                  </a:lnTo>
                  <a:lnTo>
                    <a:pt x="2054988" y="335534"/>
                  </a:lnTo>
                  <a:lnTo>
                    <a:pt x="2055242" y="335407"/>
                  </a:lnTo>
                  <a:lnTo>
                    <a:pt x="2055369" y="335280"/>
                  </a:lnTo>
                  <a:lnTo>
                    <a:pt x="2062481" y="330073"/>
                  </a:lnTo>
                  <a:lnTo>
                    <a:pt x="2065275" y="327914"/>
                  </a:lnTo>
                  <a:lnTo>
                    <a:pt x="2065275" y="327914"/>
                  </a:lnTo>
                  <a:lnTo>
                    <a:pt x="2065275" y="327914"/>
                  </a:lnTo>
                  <a:lnTo>
                    <a:pt x="2066672" y="326898"/>
                  </a:lnTo>
                  <a:lnTo>
                    <a:pt x="2066798" y="326771"/>
                  </a:lnTo>
                  <a:lnTo>
                    <a:pt x="2066798" y="326771"/>
                  </a:lnTo>
                  <a:lnTo>
                    <a:pt x="2068069" y="325755"/>
                  </a:lnTo>
                  <a:lnTo>
                    <a:pt x="2068195" y="325628"/>
                  </a:lnTo>
                  <a:lnTo>
                    <a:pt x="2068195" y="325628"/>
                  </a:lnTo>
                  <a:lnTo>
                    <a:pt x="2069085" y="324993"/>
                  </a:lnTo>
                  <a:lnTo>
                    <a:pt x="2069466" y="324612"/>
                  </a:lnTo>
                  <a:lnTo>
                    <a:pt x="2069592" y="324485"/>
                  </a:lnTo>
                  <a:lnTo>
                    <a:pt x="2069592" y="324485"/>
                  </a:lnTo>
                  <a:lnTo>
                    <a:pt x="2070482" y="323850"/>
                  </a:lnTo>
                  <a:lnTo>
                    <a:pt x="2070863" y="323469"/>
                  </a:lnTo>
                  <a:lnTo>
                    <a:pt x="2070863" y="323469"/>
                  </a:lnTo>
                  <a:lnTo>
                    <a:pt x="2070863" y="323469"/>
                  </a:lnTo>
                  <a:lnTo>
                    <a:pt x="2071752" y="322707"/>
                  </a:lnTo>
                  <a:lnTo>
                    <a:pt x="2072133" y="322326"/>
                  </a:lnTo>
                  <a:cubicBezTo>
                    <a:pt x="2105915" y="295021"/>
                    <a:pt x="2134236" y="261239"/>
                    <a:pt x="2155191" y="222885"/>
                  </a:cubicBezTo>
                  <a:lnTo>
                    <a:pt x="2155191" y="222758"/>
                  </a:lnTo>
                  <a:lnTo>
                    <a:pt x="2155698" y="221742"/>
                  </a:lnTo>
                  <a:lnTo>
                    <a:pt x="2155953" y="221234"/>
                  </a:lnTo>
                  <a:lnTo>
                    <a:pt x="2155953" y="221107"/>
                  </a:lnTo>
                  <a:lnTo>
                    <a:pt x="2155953" y="221107"/>
                  </a:lnTo>
                  <a:lnTo>
                    <a:pt x="2156460" y="220091"/>
                  </a:lnTo>
                  <a:lnTo>
                    <a:pt x="2161159" y="210947"/>
                  </a:lnTo>
                  <a:lnTo>
                    <a:pt x="2163191" y="206502"/>
                  </a:lnTo>
                  <a:lnTo>
                    <a:pt x="2163191" y="206502"/>
                  </a:lnTo>
                  <a:lnTo>
                    <a:pt x="2163699" y="205486"/>
                  </a:lnTo>
                  <a:lnTo>
                    <a:pt x="2163953" y="204978"/>
                  </a:lnTo>
                  <a:lnTo>
                    <a:pt x="2164080" y="204851"/>
                  </a:lnTo>
                  <a:lnTo>
                    <a:pt x="2164461" y="203962"/>
                  </a:lnTo>
                  <a:lnTo>
                    <a:pt x="2164715" y="203327"/>
                  </a:lnTo>
                  <a:lnTo>
                    <a:pt x="2164715" y="203200"/>
                  </a:lnTo>
                  <a:lnTo>
                    <a:pt x="2165096" y="202311"/>
                  </a:lnTo>
                  <a:lnTo>
                    <a:pt x="2165350" y="201803"/>
                  </a:lnTo>
                  <a:lnTo>
                    <a:pt x="2165477" y="201549"/>
                  </a:lnTo>
                  <a:lnTo>
                    <a:pt x="2165477" y="201422"/>
                  </a:lnTo>
                  <a:lnTo>
                    <a:pt x="2165858" y="200533"/>
                  </a:lnTo>
                  <a:lnTo>
                    <a:pt x="2166112" y="200152"/>
                  </a:lnTo>
                  <a:lnTo>
                    <a:pt x="2166239" y="199898"/>
                  </a:lnTo>
                  <a:lnTo>
                    <a:pt x="2166239" y="199771"/>
                  </a:lnTo>
                  <a:lnTo>
                    <a:pt x="2166620" y="198882"/>
                  </a:lnTo>
                  <a:lnTo>
                    <a:pt x="2166747" y="198374"/>
                  </a:lnTo>
                  <a:lnTo>
                    <a:pt x="2166874" y="198120"/>
                  </a:lnTo>
                  <a:lnTo>
                    <a:pt x="2166874" y="197993"/>
                  </a:lnTo>
                  <a:lnTo>
                    <a:pt x="2167255" y="197104"/>
                  </a:lnTo>
                  <a:lnTo>
                    <a:pt x="2169922" y="190881"/>
                  </a:lnTo>
                  <a:lnTo>
                    <a:pt x="2171065" y="187960"/>
                  </a:lnTo>
                  <a:lnTo>
                    <a:pt x="2171446" y="187071"/>
                  </a:lnTo>
                  <a:lnTo>
                    <a:pt x="2171573" y="186690"/>
                  </a:lnTo>
                  <a:lnTo>
                    <a:pt x="2171700" y="186436"/>
                  </a:lnTo>
                  <a:lnTo>
                    <a:pt x="2172081" y="185547"/>
                  </a:lnTo>
                  <a:lnTo>
                    <a:pt x="2172208" y="185166"/>
                  </a:lnTo>
                  <a:lnTo>
                    <a:pt x="2172335" y="184785"/>
                  </a:lnTo>
                  <a:lnTo>
                    <a:pt x="2172462" y="184531"/>
                  </a:lnTo>
                  <a:lnTo>
                    <a:pt x="2172716" y="183769"/>
                  </a:lnTo>
                  <a:lnTo>
                    <a:pt x="2172843" y="183388"/>
                  </a:lnTo>
                  <a:lnTo>
                    <a:pt x="2172970" y="182880"/>
                  </a:lnTo>
                  <a:lnTo>
                    <a:pt x="2173097" y="182626"/>
                  </a:lnTo>
                  <a:lnTo>
                    <a:pt x="2173351" y="181864"/>
                  </a:lnTo>
                  <a:lnTo>
                    <a:pt x="2173478" y="181483"/>
                  </a:lnTo>
                  <a:lnTo>
                    <a:pt x="2173605" y="180975"/>
                  </a:lnTo>
                  <a:lnTo>
                    <a:pt x="2173731" y="180721"/>
                  </a:lnTo>
                  <a:lnTo>
                    <a:pt x="2173986" y="179959"/>
                  </a:lnTo>
                  <a:lnTo>
                    <a:pt x="2174112" y="179578"/>
                  </a:lnTo>
                  <a:lnTo>
                    <a:pt x="2174239" y="179070"/>
                  </a:lnTo>
                  <a:lnTo>
                    <a:pt x="2174366" y="178816"/>
                  </a:lnTo>
                  <a:lnTo>
                    <a:pt x="2174620" y="178181"/>
                  </a:lnTo>
                  <a:lnTo>
                    <a:pt x="2174747" y="177800"/>
                  </a:lnTo>
                  <a:lnTo>
                    <a:pt x="2174874" y="177292"/>
                  </a:lnTo>
                  <a:lnTo>
                    <a:pt x="2175001" y="177038"/>
                  </a:lnTo>
                  <a:lnTo>
                    <a:pt x="2175255" y="176403"/>
                  </a:lnTo>
                  <a:lnTo>
                    <a:pt x="2175382" y="176022"/>
                  </a:lnTo>
                  <a:lnTo>
                    <a:pt x="2175509" y="175514"/>
                  </a:lnTo>
                  <a:lnTo>
                    <a:pt x="2175636" y="175260"/>
                  </a:lnTo>
                  <a:lnTo>
                    <a:pt x="2175890" y="174625"/>
                  </a:lnTo>
                  <a:lnTo>
                    <a:pt x="2176271" y="173736"/>
                  </a:lnTo>
                  <a:lnTo>
                    <a:pt x="2176398" y="173482"/>
                  </a:lnTo>
                  <a:lnTo>
                    <a:pt x="2176652" y="172847"/>
                  </a:lnTo>
                  <a:lnTo>
                    <a:pt x="2176779" y="172466"/>
                  </a:lnTo>
                  <a:lnTo>
                    <a:pt x="2177033" y="171831"/>
                  </a:lnTo>
                  <a:lnTo>
                    <a:pt x="2177160" y="171450"/>
                  </a:lnTo>
                  <a:lnTo>
                    <a:pt x="2177414" y="170815"/>
                  </a:lnTo>
                  <a:lnTo>
                    <a:pt x="2177922" y="169291"/>
                  </a:lnTo>
                  <a:lnTo>
                    <a:pt x="2178176" y="168656"/>
                  </a:lnTo>
                  <a:lnTo>
                    <a:pt x="2178303" y="168148"/>
                  </a:lnTo>
                  <a:lnTo>
                    <a:pt x="2178430" y="167894"/>
                  </a:lnTo>
                  <a:lnTo>
                    <a:pt x="2178684" y="167259"/>
                  </a:lnTo>
                  <a:lnTo>
                    <a:pt x="2178811" y="166878"/>
                  </a:lnTo>
                  <a:lnTo>
                    <a:pt x="2178938" y="166243"/>
                  </a:lnTo>
                  <a:lnTo>
                    <a:pt x="2179065" y="165989"/>
                  </a:lnTo>
                  <a:lnTo>
                    <a:pt x="2179319" y="165354"/>
                  </a:lnTo>
                  <a:lnTo>
                    <a:pt x="2179573" y="164465"/>
                  </a:lnTo>
                  <a:lnTo>
                    <a:pt x="2179700" y="164211"/>
                  </a:lnTo>
                  <a:lnTo>
                    <a:pt x="2179954" y="163576"/>
                  </a:lnTo>
                  <a:lnTo>
                    <a:pt x="2180081" y="163195"/>
                  </a:lnTo>
                  <a:lnTo>
                    <a:pt x="2180208" y="162687"/>
                  </a:lnTo>
                  <a:lnTo>
                    <a:pt x="2180335" y="162433"/>
                  </a:lnTo>
                  <a:lnTo>
                    <a:pt x="2180589" y="161671"/>
                  </a:lnTo>
                  <a:lnTo>
                    <a:pt x="2180716" y="161290"/>
                  </a:lnTo>
                  <a:lnTo>
                    <a:pt x="2180842" y="160782"/>
                  </a:lnTo>
                  <a:lnTo>
                    <a:pt x="2180969" y="160528"/>
                  </a:lnTo>
                  <a:lnTo>
                    <a:pt x="2181223" y="159766"/>
                  </a:lnTo>
                  <a:lnTo>
                    <a:pt x="2181350" y="159385"/>
                  </a:lnTo>
                  <a:lnTo>
                    <a:pt x="2181477" y="158877"/>
                  </a:lnTo>
                  <a:lnTo>
                    <a:pt x="2181604" y="158623"/>
                  </a:lnTo>
                  <a:lnTo>
                    <a:pt x="2181858" y="157861"/>
                  </a:lnTo>
                  <a:lnTo>
                    <a:pt x="2181985" y="157480"/>
                  </a:lnTo>
                  <a:lnTo>
                    <a:pt x="2182112" y="156972"/>
                  </a:lnTo>
                  <a:lnTo>
                    <a:pt x="2182239" y="156718"/>
                  </a:lnTo>
                  <a:lnTo>
                    <a:pt x="2182493" y="155956"/>
                  </a:lnTo>
                  <a:lnTo>
                    <a:pt x="2182620" y="155575"/>
                  </a:lnTo>
                  <a:lnTo>
                    <a:pt x="2182747" y="155194"/>
                  </a:lnTo>
                  <a:lnTo>
                    <a:pt x="2182874" y="154940"/>
                  </a:lnTo>
                  <a:lnTo>
                    <a:pt x="2183128" y="154051"/>
                  </a:lnTo>
                  <a:lnTo>
                    <a:pt x="2183255" y="153543"/>
                  </a:lnTo>
                  <a:lnTo>
                    <a:pt x="2183382" y="153162"/>
                  </a:lnTo>
                  <a:lnTo>
                    <a:pt x="2183382" y="153035"/>
                  </a:lnTo>
                  <a:lnTo>
                    <a:pt x="2183763" y="151638"/>
                  </a:lnTo>
                  <a:lnTo>
                    <a:pt x="2184398" y="149352"/>
                  </a:lnTo>
                  <a:lnTo>
                    <a:pt x="2184398" y="149225"/>
                  </a:lnTo>
                  <a:lnTo>
                    <a:pt x="2185414" y="145288"/>
                  </a:lnTo>
                  <a:lnTo>
                    <a:pt x="2186303" y="141478"/>
                  </a:lnTo>
                  <a:lnTo>
                    <a:pt x="2186430" y="141224"/>
                  </a:lnTo>
                  <a:lnTo>
                    <a:pt x="2186430" y="141097"/>
                  </a:lnTo>
                  <a:lnTo>
                    <a:pt x="2186684" y="140081"/>
                  </a:lnTo>
                  <a:lnTo>
                    <a:pt x="2186811" y="139573"/>
                  </a:lnTo>
                  <a:lnTo>
                    <a:pt x="2186811" y="139319"/>
                  </a:lnTo>
                  <a:lnTo>
                    <a:pt x="2187192" y="137668"/>
                  </a:lnTo>
                  <a:lnTo>
                    <a:pt x="2187192" y="137414"/>
                  </a:lnTo>
                  <a:lnTo>
                    <a:pt x="2187192" y="137287"/>
                  </a:lnTo>
                  <a:lnTo>
                    <a:pt x="2187446" y="136271"/>
                  </a:lnTo>
                  <a:lnTo>
                    <a:pt x="2187573" y="135763"/>
                  </a:lnTo>
                  <a:lnTo>
                    <a:pt x="2187700" y="135509"/>
                  </a:lnTo>
                  <a:lnTo>
                    <a:pt x="2187700" y="135382"/>
                  </a:lnTo>
                  <a:lnTo>
                    <a:pt x="2187954" y="134239"/>
                  </a:lnTo>
                  <a:lnTo>
                    <a:pt x="2188081" y="133731"/>
                  </a:lnTo>
                  <a:lnTo>
                    <a:pt x="2188081" y="133477"/>
                  </a:lnTo>
                  <a:lnTo>
                    <a:pt x="2188081" y="133350"/>
                  </a:lnTo>
                  <a:lnTo>
                    <a:pt x="2188335" y="132207"/>
                  </a:lnTo>
                  <a:lnTo>
                    <a:pt x="2191002" y="117475"/>
                  </a:lnTo>
                  <a:lnTo>
                    <a:pt x="2192018" y="110363"/>
                  </a:lnTo>
                  <a:lnTo>
                    <a:pt x="2192018" y="0"/>
                  </a:lnTo>
                  <a:close/>
                </a:path>
              </a:pathLst>
            </a:custGeom>
            <a:blipFill>
              <a:blip r:embed="rId8"/>
              <a:stretch>
                <a:fillRect l="-112" t="-620" r="-123" b="-807"/>
              </a:stretch>
            </a:blip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Freeform 8">
            <a:extLst>
              <a:ext uri="{FF2B5EF4-FFF2-40B4-BE49-F238E27FC236}">
                <a16:creationId xmlns:a16="http://schemas.microsoft.com/office/drawing/2014/main" id="{DBAD27DD-566F-79E2-46D7-329C7800D362}"/>
              </a:ext>
            </a:extLst>
          </p:cNvPr>
          <p:cNvSpPr/>
          <p:nvPr userDrawn="1"/>
        </p:nvSpPr>
        <p:spPr>
          <a:xfrm>
            <a:off x="394459" y="118139"/>
            <a:ext cx="5603948" cy="3765633"/>
          </a:xfrm>
          <a:custGeom>
            <a:avLst/>
            <a:gdLst/>
            <a:ahLst/>
            <a:cxnLst/>
            <a:rect l="l" t="t" r="r" b="b"/>
            <a:pathLst>
              <a:path w="5603948" h="3765633">
                <a:moveTo>
                  <a:pt x="0" y="0"/>
                </a:moveTo>
                <a:lnTo>
                  <a:pt x="5603948" y="0"/>
                </a:lnTo>
                <a:lnTo>
                  <a:pt x="5603948" y="3765632"/>
                </a:lnTo>
                <a:lnTo>
                  <a:pt x="0" y="37656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A50A04CB-182C-A15D-4BDF-5D113560919B}"/>
              </a:ext>
            </a:extLst>
          </p:cNvPr>
          <p:cNvSpPr txBox="1"/>
          <p:nvPr userDrawn="1"/>
        </p:nvSpPr>
        <p:spPr>
          <a:xfrm>
            <a:off x="3002851" y="1880368"/>
            <a:ext cx="2704605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</a:rPr>
              <a:t>Explore additional beneﬁts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05EC9F17-1FF6-0DD4-6883-2202ECF899F2}"/>
              </a:ext>
            </a:extLst>
          </p:cNvPr>
          <p:cNvSpPr txBox="1"/>
          <p:nvPr userDrawn="1"/>
        </p:nvSpPr>
        <p:spPr>
          <a:xfrm>
            <a:off x="3002852" y="631022"/>
            <a:ext cx="2788348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</a:rPr>
              <a:t>Complete your Health Assessment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67B8AB9-C7CF-7834-7358-CB59CFF00C94}"/>
              </a:ext>
            </a:extLst>
          </p:cNvPr>
          <p:cNvSpPr txBox="1"/>
          <p:nvPr userDrawn="1"/>
        </p:nvSpPr>
        <p:spPr>
          <a:xfrm>
            <a:off x="3002852" y="1255690"/>
            <a:ext cx="2704604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</a:rPr>
              <a:t>Earn rewards for healthy behaviors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679C0A7C-2487-23C6-0688-6DC8BB902774}"/>
              </a:ext>
            </a:extLst>
          </p:cNvPr>
          <p:cNvSpPr txBox="1"/>
          <p:nvPr userDrawn="1"/>
        </p:nvSpPr>
        <p:spPr>
          <a:xfrm>
            <a:off x="3002852" y="814969"/>
            <a:ext cx="2686945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</a:rPr>
              <a:t>Once you answer the questions, you will receive personalized recommendations just for you.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B8575944-4E10-167B-D4B0-5386EA2BF287}"/>
              </a:ext>
            </a:extLst>
          </p:cNvPr>
          <p:cNvSpPr txBox="1"/>
          <p:nvPr userDrawn="1"/>
        </p:nvSpPr>
        <p:spPr>
          <a:xfrm>
            <a:off x="3002852" y="2054790"/>
            <a:ext cx="2704605" cy="31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</a:rPr>
              <a:t>See all the health and wellbeing benefits your company offers.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6E85E19E-B070-05FC-27A2-EF8506D8EEA7}"/>
              </a:ext>
            </a:extLst>
          </p:cNvPr>
          <p:cNvSpPr txBox="1"/>
          <p:nvPr userDrawn="1"/>
        </p:nvSpPr>
        <p:spPr>
          <a:xfrm>
            <a:off x="3002852" y="1439637"/>
            <a:ext cx="2704604" cy="29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</a:rPr>
              <a:t>Check out the Rewards Center for all the ways you can earn points and see available rewards.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11AF9C10-A9BD-54F8-BF8C-2CA7953E5DBF}"/>
              </a:ext>
            </a:extLst>
          </p:cNvPr>
          <p:cNvSpPr txBox="1"/>
          <p:nvPr userDrawn="1"/>
        </p:nvSpPr>
        <p:spPr>
          <a:xfrm>
            <a:off x="321917" y="3942312"/>
            <a:ext cx="432628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50" b="0" i="0" dirty="0" err="1">
                <a:solidFill>
                  <a:srgbClr val="495967"/>
                </a:solidFill>
                <a:latin typeface="Arial" panose="020B0604020202020204" pitchFamily="34" charset="0"/>
              </a:rPr>
              <a:t>Castlight</a:t>
            </a:r>
            <a:r>
              <a:rPr lang="en-US" sz="550" b="0" i="0" dirty="0">
                <a:solidFill>
                  <a:srgbClr val="495967"/>
                </a:solidFill>
                <a:latin typeface="Arial" panose="020B0604020202020204" pitchFamily="34" charset="0"/>
              </a:rPr>
              <a:t> is provided by your health plan at no cost and is completely confidential. | </a:t>
            </a:r>
            <a:r>
              <a:rPr lang="en-US" sz="550" b="0" i="0" dirty="0" err="1">
                <a:solidFill>
                  <a:srgbClr val="495967"/>
                </a:solidFill>
                <a:latin typeface="Arial" panose="020B0604020202020204" pitchFamily="34" charset="0"/>
              </a:rPr>
              <a:t>Castlight</a:t>
            </a:r>
            <a:r>
              <a:rPr lang="en-US" sz="550" b="0" i="0" dirty="0">
                <a:solidFill>
                  <a:srgbClr val="495967"/>
                </a:solidFill>
                <a:latin typeface="Arial" panose="020B0604020202020204" pitchFamily="34" charset="0"/>
              </a:rPr>
              <a:t> is personalized for you—the info and features available to you may vary based on your benefits eligibility. | To enter without </a:t>
            </a:r>
            <a:r>
              <a:rPr lang="en-US" sz="550" b="0" i="0" dirty="0" err="1">
                <a:solidFill>
                  <a:srgbClr val="495967"/>
                </a:solidFill>
                <a:latin typeface="Arial" panose="020B0604020202020204" pitchFamily="34" charset="0"/>
              </a:rPr>
              <a:t>Castlight</a:t>
            </a:r>
            <a:r>
              <a:rPr lang="en-US" sz="550" b="0" i="0" dirty="0">
                <a:solidFill>
                  <a:srgbClr val="495967"/>
                </a:solidFill>
                <a:latin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</a:t>
            </a:r>
            <a:br>
              <a:rPr lang="en-US" sz="550" b="0" i="0" dirty="0">
                <a:solidFill>
                  <a:srgbClr val="495967"/>
                </a:solidFill>
                <a:latin typeface="Arial" panose="020B0604020202020204" pitchFamily="34" charset="0"/>
              </a:rPr>
            </a:br>
            <a:r>
              <a:rPr lang="en-US" sz="550" b="0" i="0" dirty="0">
                <a:solidFill>
                  <a:srgbClr val="495967"/>
                </a:solidFill>
                <a:latin typeface="Arial" panose="020B0604020202020204" pitchFamily="34" charset="0"/>
              </a:rPr>
              <a:t>year of birth and mail it to Compliance/Rewards Campaign, PO Box 468, Stonington, CT 06378. Void where prohibited. To view official rules: http://</a:t>
            </a:r>
            <a:r>
              <a:rPr lang="en-US" sz="550" b="0" i="0" dirty="0" err="1">
                <a:solidFill>
                  <a:srgbClr val="495967"/>
                </a:solidFill>
                <a:latin typeface="Arial" panose="020B0604020202020204" pitchFamily="34" charset="0"/>
              </a:rPr>
              <a:t>my.castlighthealth.com</a:t>
            </a:r>
            <a:r>
              <a:rPr lang="en-US" sz="550" b="0" i="0" dirty="0">
                <a:solidFill>
                  <a:srgbClr val="495967"/>
                </a:solidFill>
                <a:latin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F0D2ED2C-975B-FDE6-3D8B-4EEC6CEEE3F1}"/>
              </a:ext>
            </a:extLst>
          </p:cNvPr>
          <p:cNvSpPr/>
          <p:nvPr userDrawn="1"/>
        </p:nvSpPr>
        <p:spPr>
          <a:xfrm>
            <a:off x="5110909" y="3887533"/>
            <a:ext cx="454534" cy="454534"/>
          </a:xfrm>
          <a:custGeom>
            <a:avLst/>
            <a:gdLst/>
            <a:ahLst/>
            <a:cxnLst/>
            <a:rect l="l" t="t" r="r" b="b"/>
            <a:pathLst>
              <a:path w="454534" h="454534">
                <a:moveTo>
                  <a:pt x="0" y="0"/>
                </a:moveTo>
                <a:lnTo>
                  <a:pt x="454535" y="0"/>
                </a:lnTo>
                <a:lnTo>
                  <a:pt x="454535" y="454534"/>
                </a:lnTo>
                <a:lnTo>
                  <a:pt x="0" y="454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A48D73F0-8378-6EA0-56D3-B6822F1917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33" y="3890454"/>
            <a:ext cx="511946" cy="4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9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3276600" y="2309755"/>
            <a:ext cx="289356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Sign up for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Castlight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today and get $50 off an activity tracker.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832867-E146-2799-E7C7-DB643EDC6C19}"/>
              </a:ext>
            </a:extLst>
          </p:cNvPr>
          <p:cNvSpPr txBox="1"/>
          <p:nvPr/>
        </p:nvSpPr>
        <p:spPr>
          <a:xfrm>
            <a:off x="3429000" y="3903505"/>
            <a:ext cx="1454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019329" y="2827706"/>
            <a:ext cx="2314671" cy="273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"/>
              </a:lnSpc>
            </a:pPr>
            <a:r>
              <a:rPr lang="en-US" sz="900" b="1" spc="22" dirty="0">
                <a:solidFill>
                  <a:srgbClr val="FFFFFF"/>
                </a:solidFill>
                <a:latin typeface="Arial" panose="020B0604020202020204" pitchFamily="34" charset="0"/>
              </a:rPr>
              <a:t>Download the </a:t>
            </a:r>
            <a:r>
              <a:rPr lang="en-US" sz="900" b="1" spc="22" dirty="0" err="1">
                <a:solidFill>
                  <a:srgbClr val="FFFFFF"/>
                </a:solidFill>
                <a:latin typeface="Arial" panose="020B0604020202020204" pitchFamily="34" charset="0"/>
              </a:rPr>
              <a:t>Castlight</a:t>
            </a:r>
            <a:r>
              <a:rPr lang="en-US" sz="900" b="1" spc="22" dirty="0">
                <a:solidFill>
                  <a:srgbClr val="FFFFFF"/>
                </a:solidFill>
                <a:latin typeface="Arial" panose="020B0604020202020204" pitchFamily="34" charset="0"/>
              </a:rPr>
              <a:t> app to register in seconds or visit </a:t>
            </a:r>
            <a:r>
              <a:rPr lang="en-US" sz="900" b="1" spc="22" dirty="0" err="1">
                <a:solidFill>
                  <a:srgbClr val="FFFFFF"/>
                </a:solidFill>
                <a:latin typeface="Arial" panose="020B0604020202020204" pitchFamily="34" charset="0"/>
              </a:rPr>
              <a:t>mycastlight.com</a:t>
            </a:r>
            <a:endParaRPr lang="en-US" sz="900" b="1" spc="22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A6CAE8-C17D-85D8-1482-5E7E067EF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2681694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Black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FINAL_CL_Wellbeing_Reg_Toolkit_EventPostcard.pdf</dc:title>
  <cp:lastModifiedBy>Dori Shields</cp:lastModifiedBy>
  <cp:revision>13</cp:revision>
  <dcterms:created xsi:type="dcterms:W3CDTF">2006-08-16T00:00:00Z</dcterms:created>
  <dcterms:modified xsi:type="dcterms:W3CDTF">2024-07-10T14:11:32Z</dcterms:modified>
  <dc:identifier>DAFsL6klDOo</dc:identifier>
</cp:coreProperties>
</file>