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embeddedFontLst>
    <p:embeddedFont>
      <p:font typeface="Arial Black" panose="020B0604020202020204" pitchFamily="34" charset="0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4589" autoAdjust="0"/>
  </p:normalViewPr>
  <p:slideViewPr>
    <p:cSldViewPr>
      <p:cViewPr>
        <p:scale>
          <a:sx n="57" d="100"/>
          <a:sy n="57" d="100"/>
        </p:scale>
        <p:origin x="1104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93E19-33F2-924E-B14C-366E63641913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790A5-274E-E14D-9A6F-E6387E7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790A5-274E-E14D-9A6F-E6387E7446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8E281041-7F47-FC26-5696-E76D945C25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52554" y="-16428"/>
            <a:ext cx="12283643" cy="10840533"/>
            <a:chOff x="0" y="0"/>
            <a:chExt cx="16353371" cy="1443214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6A967E0-8262-50D1-8C5B-728C2335A752}"/>
                </a:ext>
              </a:extLst>
            </p:cNvPr>
            <p:cNvSpPr/>
            <p:nvPr/>
          </p:nvSpPr>
          <p:spPr>
            <a:xfrm flipH="1">
              <a:off x="0" y="0"/>
              <a:ext cx="16353411" cy="14432153"/>
            </a:xfrm>
            <a:custGeom>
              <a:avLst/>
              <a:gdLst/>
              <a:ahLst/>
              <a:cxnLst/>
              <a:rect l="l" t="t" r="r" b="b"/>
              <a:pathLst>
                <a:path w="16353411" h="14432153">
                  <a:moveTo>
                    <a:pt x="16353411" y="0"/>
                  </a:moveTo>
                  <a:lnTo>
                    <a:pt x="16353411" y="14432153"/>
                  </a:lnTo>
                  <a:lnTo>
                    <a:pt x="2" y="14432153"/>
                  </a:lnTo>
                  <a:lnTo>
                    <a:pt x="2" y="12461748"/>
                  </a:lnTo>
                  <a:lnTo>
                    <a:pt x="1821816" y="12453874"/>
                  </a:lnTo>
                  <a:cubicBezTo>
                    <a:pt x="2229104" y="12452096"/>
                    <a:pt x="2559052" y="12119356"/>
                    <a:pt x="2557273" y="11712067"/>
                  </a:cubicBezTo>
                  <a:lnTo>
                    <a:pt x="2518665" y="2714625"/>
                  </a:lnTo>
                  <a:cubicBezTo>
                    <a:pt x="2516887" y="2308479"/>
                    <a:pt x="2185798" y="1979168"/>
                    <a:pt x="1780032" y="1979168"/>
                  </a:cubicBezTo>
                  <a:lnTo>
                    <a:pt x="0" y="1986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" t="-2" r="-18" b="-1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0CD62738-06BD-E17D-D385-CBBF7090546E}"/>
              </a:ext>
            </a:extLst>
          </p:cNvPr>
          <p:cNvSpPr/>
          <p:nvPr userDrawn="1"/>
        </p:nvSpPr>
        <p:spPr>
          <a:xfrm>
            <a:off x="12192000" y="-180485"/>
            <a:ext cx="12346056" cy="11004591"/>
          </a:xfrm>
          <a:custGeom>
            <a:avLst/>
            <a:gdLst/>
            <a:ahLst/>
            <a:cxnLst/>
            <a:rect l="l" t="t" r="r" b="b"/>
            <a:pathLst>
              <a:path w="12346056" h="11004591">
                <a:moveTo>
                  <a:pt x="0" y="0"/>
                </a:moveTo>
                <a:lnTo>
                  <a:pt x="12346056" y="0"/>
                </a:lnTo>
                <a:lnTo>
                  <a:pt x="12346056" y="11004590"/>
                </a:lnTo>
                <a:lnTo>
                  <a:pt x="0" y="11004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1" t="-243" b="-24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5C71707-C091-C126-9335-FF1E10F4BC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46692" y="2179187"/>
            <a:ext cx="8802976" cy="5461530"/>
            <a:chOff x="0" y="0"/>
            <a:chExt cx="8802980" cy="546153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42EEC81-9A7D-9E81-0814-F9610DEBF0CE}"/>
                </a:ext>
              </a:extLst>
            </p:cNvPr>
            <p:cNvSpPr/>
            <p:nvPr/>
          </p:nvSpPr>
          <p:spPr>
            <a:xfrm>
              <a:off x="65913" y="63500"/>
              <a:ext cx="8672957" cy="4896993"/>
            </a:xfrm>
            <a:custGeom>
              <a:avLst/>
              <a:gdLst/>
              <a:ahLst/>
              <a:cxnLst/>
              <a:rect l="l" t="t" r="r" b="b"/>
              <a:pathLst>
                <a:path w="8672957" h="4896993">
                  <a:moveTo>
                    <a:pt x="8672957" y="4896993"/>
                  </a:moveTo>
                  <a:lnTo>
                    <a:pt x="0" y="4896993"/>
                  </a:lnTo>
                  <a:lnTo>
                    <a:pt x="19050" y="0"/>
                  </a:lnTo>
                  <a:lnTo>
                    <a:pt x="8192897" y="0"/>
                  </a:lnTo>
                  <a:cubicBezTo>
                    <a:pt x="8458073" y="0"/>
                    <a:pt x="8672957" y="214884"/>
                    <a:pt x="8672957" y="4800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7F4E5F9-83E9-FD85-6E13-F280089150F5}"/>
                </a:ext>
              </a:extLst>
            </p:cNvPr>
            <p:cNvSpPr/>
            <p:nvPr/>
          </p:nvSpPr>
          <p:spPr>
            <a:xfrm>
              <a:off x="63500" y="3624199"/>
              <a:ext cx="8676005" cy="1773809"/>
            </a:xfrm>
            <a:custGeom>
              <a:avLst/>
              <a:gdLst/>
              <a:ahLst/>
              <a:cxnLst/>
              <a:rect l="l" t="t" r="r" b="b"/>
              <a:pathLst>
                <a:path w="8676005" h="1773809">
                  <a:moveTo>
                    <a:pt x="8195945" y="1773809"/>
                  </a:moveTo>
                  <a:lnTo>
                    <a:pt x="0" y="1773809"/>
                  </a:lnTo>
                  <a:lnTo>
                    <a:pt x="7112" y="0"/>
                  </a:lnTo>
                  <a:lnTo>
                    <a:pt x="8676005" y="0"/>
                  </a:lnTo>
                  <a:lnTo>
                    <a:pt x="8676005" y="1293749"/>
                  </a:lnTo>
                  <a:cubicBezTo>
                    <a:pt x="8676005" y="1558925"/>
                    <a:pt x="8461122" y="1773809"/>
                    <a:pt x="8195945" y="1773809"/>
                  </a:cubicBezTo>
                </a:path>
              </a:pathLst>
            </a:custGeom>
            <a:solidFill>
              <a:srgbClr val="6E1E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4CEA559-8B88-532F-4419-C0535CC8B0A9}"/>
                </a:ext>
              </a:extLst>
            </p:cNvPr>
            <p:cNvSpPr/>
            <p:nvPr/>
          </p:nvSpPr>
          <p:spPr>
            <a:xfrm>
              <a:off x="729488" y="4222115"/>
              <a:ext cx="736727" cy="141224"/>
            </a:xfrm>
            <a:custGeom>
              <a:avLst/>
              <a:gdLst/>
              <a:ahLst/>
              <a:cxnLst/>
              <a:rect l="l" t="t" r="r" b="b"/>
              <a:pathLst>
                <a:path w="736727" h="141224">
                  <a:moveTo>
                    <a:pt x="723900" y="128524"/>
                  </a:moveTo>
                  <a:lnTo>
                    <a:pt x="723900" y="115824"/>
                  </a:lnTo>
                  <a:lnTo>
                    <a:pt x="25400" y="115824"/>
                  </a:lnTo>
                  <a:lnTo>
                    <a:pt x="25400" y="25400"/>
                  </a:lnTo>
                  <a:lnTo>
                    <a:pt x="711327" y="25400"/>
                  </a:lnTo>
                  <a:lnTo>
                    <a:pt x="711327" y="128524"/>
                  </a:lnTo>
                  <a:lnTo>
                    <a:pt x="724027" y="128524"/>
                  </a:lnTo>
                  <a:lnTo>
                    <a:pt x="736727" y="128524"/>
                  </a:lnTo>
                  <a:lnTo>
                    <a:pt x="736727" y="0"/>
                  </a:lnTo>
                  <a:lnTo>
                    <a:pt x="0" y="0"/>
                  </a:lnTo>
                  <a:lnTo>
                    <a:pt x="0" y="141224"/>
                  </a:lnTo>
                  <a:lnTo>
                    <a:pt x="736727" y="141224"/>
                  </a:lnTo>
                  <a:lnTo>
                    <a:pt x="736727" y="128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9C100FD-BB14-9320-1EEA-6A23676C9647}"/>
                </a:ext>
              </a:extLst>
            </p:cNvPr>
            <p:cNvSpPr/>
            <p:nvPr/>
          </p:nvSpPr>
          <p:spPr>
            <a:xfrm>
              <a:off x="787527" y="4349623"/>
              <a:ext cx="620649" cy="421767"/>
            </a:xfrm>
            <a:custGeom>
              <a:avLst/>
              <a:gdLst/>
              <a:ahLst/>
              <a:cxnLst/>
              <a:rect l="l" t="t" r="r" b="b"/>
              <a:pathLst>
                <a:path w="620649" h="421767">
                  <a:moveTo>
                    <a:pt x="595249" y="0"/>
                  </a:moveTo>
                  <a:lnTo>
                    <a:pt x="572389" y="288163"/>
                  </a:lnTo>
                  <a:cubicBezTo>
                    <a:pt x="572389" y="318135"/>
                    <a:pt x="560324" y="345059"/>
                    <a:pt x="540766" y="364617"/>
                  </a:cubicBezTo>
                  <a:cubicBezTo>
                    <a:pt x="521208" y="384174"/>
                    <a:pt x="494157" y="396240"/>
                    <a:pt x="464312" y="396240"/>
                  </a:cubicBezTo>
                  <a:lnTo>
                    <a:pt x="156210" y="396240"/>
                  </a:lnTo>
                  <a:cubicBezTo>
                    <a:pt x="126365" y="396240"/>
                    <a:pt x="99314" y="384174"/>
                    <a:pt x="79756" y="364617"/>
                  </a:cubicBezTo>
                  <a:cubicBezTo>
                    <a:pt x="60198" y="345059"/>
                    <a:pt x="48133" y="318008"/>
                    <a:pt x="48133" y="288163"/>
                  </a:cubicBezTo>
                  <a:lnTo>
                    <a:pt x="48133" y="287655"/>
                  </a:lnTo>
                  <a:lnTo>
                    <a:pt x="25273" y="0"/>
                  </a:lnTo>
                  <a:lnTo>
                    <a:pt x="0" y="2032"/>
                  </a:lnTo>
                  <a:lnTo>
                    <a:pt x="22733" y="289179"/>
                  </a:lnTo>
                  <a:lnTo>
                    <a:pt x="35433" y="288163"/>
                  </a:lnTo>
                  <a:lnTo>
                    <a:pt x="22733" y="288163"/>
                  </a:lnTo>
                  <a:cubicBezTo>
                    <a:pt x="22733" y="361950"/>
                    <a:pt x="82550" y="421767"/>
                    <a:pt x="156337" y="421767"/>
                  </a:cubicBezTo>
                  <a:lnTo>
                    <a:pt x="464312" y="421767"/>
                  </a:lnTo>
                  <a:cubicBezTo>
                    <a:pt x="538099" y="421767"/>
                    <a:pt x="597789" y="361950"/>
                    <a:pt x="597916" y="288163"/>
                  </a:cubicBezTo>
                  <a:lnTo>
                    <a:pt x="585216" y="288163"/>
                  </a:lnTo>
                  <a:lnTo>
                    <a:pt x="597916" y="289179"/>
                  </a:lnTo>
                  <a:lnTo>
                    <a:pt x="620649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D0447F-1140-D48C-AB8A-2567E37418B3}"/>
                </a:ext>
              </a:extLst>
            </p:cNvPr>
            <p:cNvSpPr/>
            <p:nvPr/>
          </p:nvSpPr>
          <p:spPr>
            <a:xfrm>
              <a:off x="850646" y="4060570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93218" y="161672"/>
                  </a:moveTo>
                  <a:cubicBezTo>
                    <a:pt x="74422" y="161672"/>
                    <a:pt x="57404" y="154052"/>
                    <a:pt x="45085" y="141733"/>
                  </a:cubicBezTo>
                  <a:cubicBezTo>
                    <a:pt x="32766" y="129414"/>
                    <a:pt x="25146" y="112396"/>
                    <a:pt x="25146" y="93600"/>
                  </a:cubicBezTo>
                  <a:cubicBezTo>
                    <a:pt x="25146" y="74804"/>
                    <a:pt x="32766" y="57786"/>
                    <a:pt x="45085" y="45467"/>
                  </a:cubicBezTo>
                  <a:cubicBezTo>
                    <a:pt x="57404" y="33148"/>
                    <a:pt x="74422" y="25527"/>
                    <a:pt x="93218" y="25527"/>
                  </a:cubicBezTo>
                  <a:cubicBezTo>
                    <a:pt x="107823" y="25527"/>
                    <a:pt x="118999" y="26036"/>
                    <a:pt x="130683" y="31497"/>
                  </a:cubicBezTo>
                  <a:cubicBezTo>
                    <a:pt x="142367" y="36957"/>
                    <a:pt x="155575" y="47625"/>
                    <a:pt x="172085" y="70867"/>
                  </a:cubicBezTo>
                  <a:cubicBezTo>
                    <a:pt x="189103" y="94870"/>
                    <a:pt x="205232" y="119888"/>
                    <a:pt x="217043" y="138685"/>
                  </a:cubicBezTo>
                  <a:lnTo>
                    <a:pt x="231140" y="161672"/>
                  </a:lnTo>
                  <a:cubicBezTo>
                    <a:pt x="234442" y="167260"/>
                    <a:pt x="236347" y="170307"/>
                    <a:pt x="236347" y="170307"/>
                  </a:cubicBezTo>
                  <a:lnTo>
                    <a:pt x="258318" y="157480"/>
                  </a:lnTo>
                  <a:cubicBezTo>
                    <a:pt x="258191" y="157353"/>
                    <a:pt x="227838" y="105410"/>
                    <a:pt x="193040" y="56134"/>
                  </a:cubicBezTo>
                  <a:cubicBezTo>
                    <a:pt x="175006" y="30734"/>
                    <a:pt x="158496" y="16129"/>
                    <a:pt x="141478" y="8255"/>
                  </a:cubicBezTo>
                  <a:cubicBezTo>
                    <a:pt x="124460" y="381"/>
                    <a:pt x="108331" y="0"/>
                    <a:pt x="93472" y="0"/>
                  </a:cubicBezTo>
                  <a:cubicBezTo>
                    <a:pt x="41783" y="0"/>
                    <a:pt x="0" y="41910"/>
                    <a:pt x="0" y="93472"/>
                  </a:cubicBezTo>
                  <a:cubicBezTo>
                    <a:pt x="0" y="145034"/>
                    <a:pt x="41910" y="186944"/>
                    <a:pt x="93472" y="18694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47332DA-F282-CF19-B2D5-F3A41AC85F67}"/>
                </a:ext>
              </a:extLst>
            </p:cNvPr>
            <p:cNvSpPr/>
            <p:nvPr/>
          </p:nvSpPr>
          <p:spPr>
            <a:xfrm>
              <a:off x="1086866" y="4060698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164846" y="186944"/>
                  </a:moveTo>
                  <a:cubicBezTo>
                    <a:pt x="216535" y="186944"/>
                    <a:pt x="258318" y="145034"/>
                    <a:pt x="258318" y="93472"/>
                  </a:cubicBezTo>
                  <a:cubicBezTo>
                    <a:pt x="258318" y="41910"/>
                    <a:pt x="216408" y="0"/>
                    <a:pt x="164846" y="0"/>
                  </a:cubicBezTo>
                  <a:cubicBezTo>
                    <a:pt x="149987" y="0"/>
                    <a:pt x="133858" y="381"/>
                    <a:pt x="116840" y="8255"/>
                  </a:cubicBezTo>
                  <a:cubicBezTo>
                    <a:pt x="99822" y="16129"/>
                    <a:pt x="83312" y="30607"/>
                    <a:pt x="65278" y="56134"/>
                  </a:cubicBezTo>
                  <a:cubicBezTo>
                    <a:pt x="30480" y="105410"/>
                    <a:pt x="0" y="157226"/>
                    <a:pt x="0" y="157480"/>
                  </a:cubicBezTo>
                  <a:lnTo>
                    <a:pt x="21971" y="170307"/>
                  </a:lnTo>
                  <a:cubicBezTo>
                    <a:pt x="21971" y="170307"/>
                    <a:pt x="23876" y="167132"/>
                    <a:pt x="27178" y="161671"/>
                  </a:cubicBezTo>
                  <a:cubicBezTo>
                    <a:pt x="37211" y="145034"/>
                    <a:pt x="60579" y="106934"/>
                    <a:pt x="86106" y="70866"/>
                  </a:cubicBezTo>
                  <a:cubicBezTo>
                    <a:pt x="102616" y="47499"/>
                    <a:pt x="115824" y="36831"/>
                    <a:pt x="127508" y="31496"/>
                  </a:cubicBezTo>
                  <a:cubicBezTo>
                    <a:pt x="139192" y="26162"/>
                    <a:pt x="150368" y="25527"/>
                    <a:pt x="164973" y="25527"/>
                  </a:cubicBezTo>
                  <a:cubicBezTo>
                    <a:pt x="183769" y="25527"/>
                    <a:pt x="200787" y="33147"/>
                    <a:pt x="213106" y="45466"/>
                  </a:cubicBezTo>
                  <a:cubicBezTo>
                    <a:pt x="225425" y="57785"/>
                    <a:pt x="233045" y="74803"/>
                    <a:pt x="233045" y="93600"/>
                  </a:cubicBezTo>
                  <a:cubicBezTo>
                    <a:pt x="233045" y="112396"/>
                    <a:pt x="225425" y="129414"/>
                    <a:pt x="213106" y="141733"/>
                  </a:cubicBezTo>
                  <a:cubicBezTo>
                    <a:pt x="200787" y="154052"/>
                    <a:pt x="183769" y="161672"/>
                    <a:pt x="164973" y="1616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782C40C-7156-5F45-81C8-320751A3A79A}"/>
                </a:ext>
              </a:extLst>
            </p:cNvPr>
            <p:cNvSpPr/>
            <p:nvPr/>
          </p:nvSpPr>
          <p:spPr>
            <a:xfrm>
              <a:off x="1085088" y="4234942"/>
              <a:ext cx="25400" cy="515874"/>
            </a:xfrm>
            <a:custGeom>
              <a:avLst/>
              <a:gdLst/>
              <a:ahLst/>
              <a:cxnLst/>
              <a:rect l="l" t="t" r="r" b="b"/>
              <a:pathLst>
                <a:path w="25400" h="515874">
                  <a:moveTo>
                    <a:pt x="0" y="0"/>
                  </a:moveTo>
                  <a:lnTo>
                    <a:pt x="0" y="515874"/>
                  </a:lnTo>
                  <a:lnTo>
                    <a:pt x="25400" y="515874"/>
                  </a:lnTo>
                  <a:lnTo>
                    <a:pt x="2540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28">
            <a:extLst>
              <a:ext uri="{FF2B5EF4-FFF2-40B4-BE49-F238E27FC236}">
                <a16:creationId xmlns:a16="http://schemas.microsoft.com/office/drawing/2014/main" id="{B34141AA-5FAA-A06D-4F2F-EB684C0A1834}"/>
              </a:ext>
            </a:extLst>
          </p:cNvPr>
          <p:cNvSpPr/>
          <p:nvPr userDrawn="1"/>
        </p:nvSpPr>
        <p:spPr>
          <a:xfrm>
            <a:off x="2160480" y="11617147"/>
            <a:ext cx="987152" cy="1069658"/>
          </a:xfrm>
          <a:custGeom>
            <a:avLst/>
            <a:gdLst/>
            <a:ahLst/>
            <a:cxnLst/>
            <a:rect l="l" t="t" r="r" b="b"/>
            <a:pathLst>
              <a:path w="987152" h="1069658">
                <a:moveTo>
                  <a:pt x="0" y="0"/>
                </a:moveTo>
                <a:lnTo>
                  <a:pt x="987152" y="0"/>
                </a:lnTo>
                <a:lnTo>
                  <a:pt x="987152" y="1069658"/>
                </a:lnTo>
                <a:lnTo>
                  <a:pt x="0" y="1069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B8101A38-523C-7E05-654B-9B8B781FC899}"/>
              </a:ext>
            </a:extLst>
          </p:cNvPr>
          <p:cNvSpPr/>
          <p:nvPr userDrawn="1"/>
        </p:nvSpPr>
        <p:spPr>
          <a:xfrm>
            <a:off x="3152489" y="11872674"/>
            <a:ext cx="1963331" cy="578482"/>
          </a:xfrm>
          <a:custGeom>
            <a:avLst/>
            <a:gdLst/>
            <a:ahLst/>
            <a:cxnLst/>
            <a:rect l="l" t="t" r="r" b="b"/>
            <a:pathLst>
              <a:path w="1963331" h="578482">
                <a:moveTo>
                  <a:pt x="0" y="0"/>
                </a:moveTo>
                <a:lnTo>
                  <a:pt x="1963331" y="0"/>
                </a:lnTo>
                <a:lnTo>
                  <a:pt x="1963331" y="578482"/>
                </a:lnTo>
                <a:lnTo>
                  <a:pt x="0" y="5784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FC91BEB7-727F-EEC5-31E9-B4729C67BF93}"/>
              </a:ext>
            </a:extLst>
          </p:cNvPr>
          <p:cNvSpPr/>
          <p:nvPr userDrawn="1"/>
        </p:nvSpPr>
        <p:spPr>
          <a:xfrm>
            <a:off x="6032306" y="11682232"/>
            <a:ext cx="17145" cy="939136"/>
          </a:xfrm>
          <a:custGeom>
            <a:avLst/>
            <a:gdLst/>
            <a:ahLst/>
            <a:cxnLst/>
            <a:rect l="l" t="t" r="r" b="b"/>
            <a:pathLst>
              <a:path w="17145" h="939136">
                <a:moveTo>
                  <a:pt x="0" y="0"/>
                </a:moveTo>
                <a:lnTo>
                  <a:pt x="17145" y="0"/>
                </a:lnTo>
                <a:lnTo>
                  <a:pt x="17145" y="939136"/>
                </a:lnTo>
                <a:lnTo>
                  <a:pt x="0" y="9391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128929FA-A49F-728E-3882-248E3D32C85D}"/>
              </a:ext>
            </a:extLst>
          </p:cNvPr>
          <p:cNvSpPr/>
          <p:nvPr userDrawn="1"/>
        </p:nvSpPr>
        <p:spPr>
          <a:xfrm>
            <a:off x="17021965" y="8651353"/>
            <a:ext cx="1182884" cy="1182884"/>
          </a:xfrm>
          <a:custGeom>
            <a:avLst/>
            <a:gdLst/>
            <a:ahLst/>
            <a:cxnLst/>
            <a:rect l="l" t="t" r="r" b="b"/>
            <a:pathLst>
              <a:path w="1182884" h="1182884">
                <a:moveTo>
                  <a:pt x="0" y="0"/>
                </a:moveTo>
                <a:lnTo>
                  <a:pt x="1182883" y="0"/>
                </a:lnTo>
                <a:lnTo>
                  <a:pt x="1182883" y="1182884"/>
                </a:lnTo>
                <a:lnTo>
                  <a:pt x="0" y="1182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39">
            <a:extLst>
              <a:ext uri="{FF2B5EF4-FFF2-40B4-BE49-F238E27FC236}">
                <a16:creationId xmlns:a16="http://schemas.microsoft.com/office/drawing/2014/main" id="{CDF3EB2A-B3A8-51F7-C53E-75A336762FBE}"/>
              </a:ext>
            </a:extLst>
          </p:cNvPr>
          <p:cNvSpPr txBox="1"/>
          <p:nvPr userDrawn="1"/>
        </p:nvSpPr>
        <p:spPr>
          <a:xfrm>
            <a:off x="14815395" y="2591657"/>
            <a:ext cx="8202494" cy="1763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6"/>
              </a:lnSpc>
            </a:pPr>
            <a:r>
              <a:rPr lang="en-US" sz="5500" b="1" dirty="0">
                <a:solidFill>
                  <a:srgbClr val="2A27D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A9D09723-AB8E-EB3F-5891-9F41F4DA513F}"/>
              </a:ext>
            </a:extLst>
          </p:cNvPr>
          <p:cNvSpPr txBox="1"/>
          <p:nvPr userDrawn="1"/>
        </p:nvSpPr>
        <p:spPr>
          <a:xfrm>
            <a:off x="14851390" y="4576582"/>
            <a:ext cx="739901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</a:pPr>
            <a:r>
              <a:rPr lang="en-US" sz="28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a </a:t>
            </a:r>
            <a:r>
              <a:rPr lang="en-US" sz="28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8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Guide, your personal health and benefits expert.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9FEF3240-D2B1-389A-8CFA-EF42A504F37A}"/>
              </a:ext>
            </a:extLst>
          </p:cNvPr>
          <p:cNvSpPr txBox="1"/>
          <p:nvPr userDrawn="1"/>
        </p:nvSpPr>
        <p:spPr>
          <a:xfrm>
            <a:off x="13924807" y="12013368"/>
            <a:ext cx="9093082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</a:t>
            </a:r>
          </a:p>
          <a:p>
            <a:pPr algn="ctr">
              <a:lnSpc>
                <a:spcPts val="900"/>
              </a:lnSpc>
            </a:pP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pic>
        <p:nvPicPr>
          <p:cNvPr id="47" name="Picture 46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F260F66A-836E-DC58-D00C-7A872A47A3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0" y="8651353"/>
            <a:ext cx="1338231" cy="1155746"/>
          </a:xfrm>
          <a:prstGeom prst="rect">
            <a:avLst/>
          </a:prstGeom>
        </p:spPr>
      </p:pic>
      <p:sp>
        <p:nvSpPr>
          <p:cNvPr id="2" name="Freeform 19">
            <a:extLst>
              <a:ext uri="{FF2B5EF4-FFF2-40B4-BE49-F238E27FC236}">
                <a16:creationId xmlns:a16="http://schemas.microsoft.com/office/drawing/2014/main" id="{F492930B-371C-A789-C5F8-3137DA5F5A9C}"/>
              </a:ext>
            </a:extLst>
          </p:cNvPr>
          <p:cNvSpPr/>
          <p:nvPr userDrawn="1"/>
        </p:nvSpPr>
        <p:spPr>
          <a:xfrm>
            <a:off x="10186343" y="1371600"/>
            <a:ext cx="4263958" cy="8677154"/>
          </a:xfrm>
          <a:custGeom>
            <a:avLst/>
            <a:gdLst/>
            <a:ahLst/>
            <a:cxnLst/>
            <a:rect l="l" t="t" r="r" b="b"/>
            <a:pathLst>
              <a:path w="4263958" h="8677154">
                <a:moveTo>
                  <a:pt x="0" y="0"/>
                </a:moveTo>
                <a:lnTo>
                  <a:pt x="4263958" y="0"/>
                </a:lnTo>
                <a:lnTo>
                  <a:pt x="4263958" y="8677154"/>
                </a:lnTo>
                <a:lnTo>
                  <a:pt x="0" y="8677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DA494A4-CD46-D604-CAF2-8CF113116564}"/>
              </a:ext>
            </a:extLst>
          </p:cNvPr>
          <p:cNvSpPr txBox="1"/>
          <p:nvPr/>
        </p:nvSpPr>
        <p:spPr>
          <a:xfrm>
            <a:off x="16485556" y="6297328"/>
            <a:ext cx="5764844" cy="720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99"/>
              </a:lnSpc>
            </a:pP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2400" spc="5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CBC342-1A90-2F2D-24EA-591747B89239}"/>
              </a:ext>
            </a:extLst>
          </p:cNvPr>
          <p:cNvSpPr txBox="1"/>
          <p:nvPr/>
        </p:nvSpPr>
        <p:spPr>
          <a:xfrm>
            <a:off x="6172200" y="11963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BFD6CF-AEA8-BA57-676E-690DBD7AB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82800" y="6096000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18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FINAL_CL_CareGuidance_NOINC_Reg_Toolkit_DigitalDisplay.pdf</dc:title>
  <cp:lastModifiedBy>Dori Shields</cp:lastModifiedBy>
  <cp:revision>6</cp:revision>
  <dcterms:created xsi:type="dcterms:W3CDTF">2006-08-16T00:00:00Z</dcterms:created>
  <dcterms:modified xsi:type="dcterms:W3CDTF">2024-07-10T14:56:59Z</dcterms:modified>
  <dc:identifier>DAFr6X7qjF4</dc:identifier>
</cp:coreProperties>
</file>