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6400800" cy="45720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5" autoAdjust="0"/>
    <p:restoredTop sz="94589" autoAdjust="0"/>
  </p:normalViewPr>
  <p:slideViewPr>
    <p:cSldViewPr>
      <p:cViewPr varScale="1">
        <p:scale>
          <a:sx n="180" d="100"/>
          <a:sy n="180" d="100"/>
        </p:scale>
        <p:origin x="200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8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0E399AEF-DD87-097D-C66D-9FAE607E0F26}"/>
              </a:ext>
            </a:extLst>
          </p:cNvPr>
          <p:cNvSpPr/>
          <p:nvPr userDrawn="1"/>
        </p:nvSpPr>
        <p:spPr>
          <a:xfrm>
            <a:off x="0" y="0"/>
            <a:ext cx="6400800" cy="3452346"/>
          </a:xfrm>
          <a:custGeom>
            <a:avLst/>
            <a:gdLst/>
            <a:ahLst/>
            <a:cxnLst/>
            <a:rect l="l" t="t" r="r" b="b"/>
            <a:pathLst>
              <a:path w="6400800" h="3452346">
                <a:moveTo>
                  <a:pt x="0" y="0"/>
                </a:moveTo>
                <a:lnTo>
                  <a:pt x="6400800" y="0"/>
                </a:lnTo>
                <a:lnTo>
                  <a:pt x="6400800" y="3452346"/>
                </a:lnTo>
                <a:lnTo>
                  <a:pt x="0" y="34523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3096" t="-25219" r="-3698" b="-3321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F05595C-51B7-BF6C-4846-D1C27E9A29B9}"/>
              </a:ext>
            </a:extLst>
          </p:cNvPr>
          <p:cNvSpPr/>
          <p:nvPr userDrawn="1"/>
        </p:nvSpPr>
        <p:spPr>
          <a:xfrm>
            <a:off x="1605734" y="3763108"/>
            <a:ext cx="1258338" cy="504063"/>
          </a:xfrm>
          <a:custGeom>
            <a:avLst/>
            <a:gdLst/>
            <a:ahLst/>
            <a:cxnLst/>
            <a:rect l="l" t="t" r="r" b="b"/>
            <a:pathLst>
              <a:path w="1258338" h="504063">
                <a:moveTo>
                  <a:pt x="0" y="0"/>
                </a:moveTo>
                <a:lnTo>
                  <a:pt x="1258338" y="0"/>
                </a:lnTo>
                <a:lnTo>
                  <a:pt x="1258338" y="504063"/>
                </a:lnTo>
                <a:lnTo>
                  <a:pt x="0" y="5040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B123CB8A-D3DE-AA53-BA38-EFD0B3D7C65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191237" y="3827240"/>
            <a:ext cx="9525" cy="375656"/>
            <a:chOff x="0" y="0"/>
            <a:chExt cx="9525" cy="37565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7C776BE-5726-90E3-E5C8-7C0F7D8DBDAA}"/>
                </a:ext>
              </a:extLst>
            </p:cNvPr>
            <p:cNvSpPr/>
            <p:nvPr/>
          </p:nvSpPr>
          <p:spPr>
            <a:xfrm>
              <a:off x="0" y="0"/>
              <a:ext cx="9525" cy="375666"/>
            </a:xfrm>
            <a:custGeom>
              <a:avLst/>
              <a:gdLst/>
              <a:ahLst/>
              <a:cxnLst/>
              <a:rect l="l" t="t" r="r" b="b"/>
              <a:pathLst>
                <a:path w="9525" h="375666">
                  <a:moveTo>
                    <a:pt x="0" y="0"/>
                  </a:moveTo>
                  <a:lnTo>
                    <a:pt x="0" y="375666"/>
                  </a:lnTo>
                  <a:lnTo>
                    <a:pt x="9525" y="375666"/>
                  </a:lnTo>
                  <a:lnTo>
                    <a:pt x="9525" y="0"/>
                  </a:lnTo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91EF32F6-7627-C3FC-CF2D-6744BF36A16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99203" y="601761"/>
            <a:ext cx="3465100" cy="2278637"/>
            <a:chOff x="0" y="0"/>
            <a:chExt cx="3465093" cy="2278647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814CB35-F40C-25E3-4DD9-6DCCE082B97E}"/>
                </a:ext>
              </a:extLst>
            </p:cNvPr>
            <p:cNvSpPr/>
            <p:nvPr/>
          </p:nvSpPr>
          <p:spPr>
            <a:xfrm>
              <a:off x="64135" y="63500"/>
              <a:ext cx="3337560" cy="1992630"/>
            </a:xfrm>
            <a:custGeom>
              <a:avLst/>
              <a:gdLst/>
              <a:ahLst/>
              <a:cxnLst/>
              <a:rect l="l" t="t" r="r" b="b"/>
              <a:pathLst>
                <a:path w="3337560" h="1992630">
                  <a:moveTo>
                    <a:pt x="182880" y="0"/>
                  </a:moveTo>
                  <a:cubicBezTo>
                    <a:pt x="81915" y="0"/>
                    <a:pt x="0" y="81915"/>
                    <a:pt x="0" y="182880"/>
                  </a:cubicBezTo>
                  <a:lnTo>
                    <a:pt x="0" y="1992630"/>
                  </a:lnTo>
                  <a:lnTo>
                    <a:pt x="3337560" y="1992630"/>
                  </a:lnTo>
                  <a:lnTo>
                    <a:pt x="3337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7AA9A75-7892-F27D-E770-2479C4466483}"/>
                </a:ext>
              </a:extLst>
            </p:cNvPr>
            <p:cNvSpPr/>
            <p:nvPr/>
          </p:nvSpPr>
          <p:spPr>
            <a:xfrm>
              <a:off x="63500" y="1501394"/>
              <a:ext cx="3338068" cy="713740"/>
            </a:xfrm>
            <a:custGeom>
              <a:avLst/>
              <a:gdLst/>
              <a:ahLst/>
              <a:cxnLst/>
              <a:rect l="l" t="t" r="r" b="b"/>
              <a:pathLst>
                <a:path w="3338068" h="713740">
                  <a:moveTo>
                    <a:pt x="0" y="0"/>
                  </a:moveTo>
                  <a:lnTo>
                    <a:pt x="0" y="530860"/>
                  </a:lnTo>
                  <a:cubicBezTo>
                    <a:pt x="0" y="631825"/>
                    <a:pt x="81915" y="713740"/>
                    <a:pt x="182880" y="713740"/>
                  </a:cubicBezTo>
                  <a:lnTo>
                    <a:pt x="3338068" y="713740"/>
                  </a:lnTo>
                  <a:lnTo>
                    <a:pt x="3338068" y="0"/>
                  </a:lnTo>
                  <a:close/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TextBox 14">
            <a:extLst>
              <a:ext uri="{FF2B5EF4-FFF2-40B4-BE49-F238E27FC236}">
                <a16:creationId xmlns:a16="http://schemas.microsoft.com/office/drawing/2014/main" id="{A528A227-43EA-6855-0561-39FADE7E08B9}"/>
              </a:ext>
            </a:extLst>
          </p:cNvPr>
          <p:cNvSpPr txBox="1"/>
          <p:nvPr userDrawn="1"/>
        </p:nvSpPr>
        <p:spPr>
          <a:xfrm>
            <a:off x="3333864" y="882799"/>
            <a:ext cx="3066914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0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20" name="TextBox 15">
            <a:extLst>
              <a:ext uri="{FF2B5EF4-FFF2-40B4-BE49-F238E27FC236}">
                <a16:creationId xmlns:a16="http://schemas.microsoft.com/office/drawing/2014/main" id="{7A2ED5EC-A07C-7848-2912-68C15E2A1DA8}"/>
              </a:ext>
            </a:extLst>
          </p:cNvPr>
          <p:cNvSpPr txBox="1"/>
          <p:nvPr userDrawn="1"/>
        </p:nvSpPr>
        <p:spPr>
          <a:xfrm>
            <a:off x="3343018" y="1593113"/>
            <a:ext cx="2829182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 </a:t>
            </a:r>
            <a:r>
              <a:rPr lang="en-US" sz="11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Guide,</a:t>
            </a:r>
          </a:p>
          <a:p>
            <a:pPr>
              <a:lnSpc>
                <a:spcPts val="1320"/>
              </a:lnSpc>
            </a:pP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personal health and benefits expert.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DA93D2BF-7B69-42BA-7C91-934EDA97209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09118" y="1474584"/>
            <a:ext cx="2390423" cy="3172"/>
            <a:chOff x="0" y="0"/>
            <a:chExt cx="2390419" cy="3175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82AB0A22-3B20-A25B-1E86-09FB4C9F9B90}"/>
                </a:ext>
              </a:extLst>
            </p:cNvPr>
            <p:cNvSpPr/>
            <p:nvPr/>
          </p:nvSpPr>
          <p:spPr>
            <a:xfrm>
              <a:off x="0" y="0"/>
              <a:ext cx="2390394" cy="3175"/>
            </a:xfrm>
            <a:custGeom>
              <a:avLst/>
              <a:gdLst/>
              <a:ahLst/>
              <a:cxnLst/>
              <a:rect l="l" t="t" r="r" b="b"/>
              <a:pathLst>
                <a:path w="2390394" h="3175">
                  <a:moveTo>
                    <a:pt x="0" y="3175"/>
                  </a:moveTo>
                  <a:lnTo>
                    <a:pt x="239039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Freeform 4">
            <a:extLst>
              <a:ext uri="{FF2B5EF4-FFF2-40B4-BE49-F238E27FC236}">
                <a16:creationId xmlns:a16="http://schemas.microsoft.com/office/drawing/2014/main" id="{35578A8F-30A5-2F80-2386-37FE8BE69B0B}"/>
              </a:ext>
            </a:extLst>
          </p:cNvPr>
          <p:cNvSpPr/>
          <p:nvPr userDrawn="1"/>
        </p:nvSpPr>
        <p:spPr>
          <a:xfrm>
            <a:off x="0" y="0"/>
            <a:ext cx="3200400" cy="3439187"/>
          </a:xfrm>
          <a:custGeom>
            <a:avLst/>
            <a:gdLst/>
            <a:ahLst/>
            <a:cxnLst/>
            <a:rect l="l" t="t" r="r" b="b"/>
            <a:pathLst>
              <a:path w="3200400" h="3439187">
                <a:moveTo>
                  <a:pt x="0" y="0"/>
                </a:moveTo>
                <a:lnTo>
                  <a:pt x="3200400" y="0"/>
                </a:lnTo>
                <a:lnTo>
                  <a:pt x="3200400" y="3439187"/>
                </a:lnTo>
                <a:lnTo>
                  <a:pt x="0" y="34391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73" r="-17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A392337-3F78-26EA-5CC4-5CCD19DC0196}"/>
              </a:ext>
            </a:extLst>
          </p:cNvPr>
          <p:cNvSpPr/>
          <p:nvPr userDrawn="1"/>
        </p:nvSpPr>
        <p:spPr>
          <a:xfrm>
            <a:off x="1193502" y="2843763"/>
            <a:ext cx="358194" cy="358194"/>
          </a:xfrm>
          <a:custGeom>
            <a:avLst/>
            <a:gdLst/>
            <a:ahLst/>
            <a:cxnLst/>
            <a:rect l="l" t="t" r="r" b="b"/>
            <a:pathLst>
              <a:path w="358194" h="358194">
                <a:moveTo>
                  <a:pt x="0" y="0"/>
                </a:moveTo>
                <a:lnTo>
                  <a:pt x="358193" y="0"/>
                </a:lnTo>
                <a:lnTo>
                  <a:pt x="358193" y="358194"/>
                </a:lnTo>
                <a:lnTo>
                  <a:pt x="0" y="3581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FA5C9DB7-923B-8BB5-1458-5AC70C9A56AC}"/>
              </a:ext>
            </a:extLst>
          </p:cNvPr>
          <p:cNvSpPr txBox="1"/>
          <p:nvPr userDrawn="1"/>
        </p:nvSpPr>
        <p:spPr>
          <a:xfrm>
            <a:off x="193748" y="3631444"/>
            <a:ext cx="2832697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pic>
        <p:nvPicPr>
          <p:cNvPr id="20" name="Picture 19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69E06A7E-417F-7702-A80A-E7D81AF4B77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905" y="2820552"/>
            <a:ext cx="441627" cy="381405"/>
          </a:xfrm>
          <a:prstGeom prst="rect">
            <a:avLst/>
          </a:prstGeom>
        </p:spPr>
      </p:pic>
      <p:sp>
        <p:nvSpPr>
          <p:cNvPr id="4" name="Freeform 8">
            <a:extLst>
              <a:ext uri="{FF2B5EF4-FFF2-40B4-BE49-F238E27FC236}">
                <a16:creationId xmlns:a16="http://schemas.microsoft.com/office/drawing/2014/main" id="{84B44CB1-A3DD-216F-4B27-F62054FA4595}"/>
              </a:ext>
            </a:extLst>
          </p:cNvPr>
          <p:cNvSpPr/>
          <p:nvPr userDrawn="1"/>
        </p:nvSpPr>
        <p:spPr>
          <a:xfrm>
            <a:off x="1415444" y="306433"/>
            <a:ext cx="389306" cy="389306"/>
          </a:xfrm>
          <a:custGeom>
            <a:avLst/>
            <a:gdLst/>
            <a:ahLst/>
            <a:cxnLst/>
            <a:rect l="l" t="t" r="r" b="b"/>
            <a:pathLst>
              <a:path w="389306" h="389306">
                <a:moveTo>
                  <a:pt x="0" y="0"/>
                </a:moveTo>
                <a:lnTo>
                  <a:pt x="389305" y="0"/>
                </a:lnTo>
                <a:lnTo>
                  <a:pt x="389305" y="389305"/>
                </a:lnTo>
                <a:lnTo>
                  <a:pt x="0" y="38930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07025D79-597B-4353-F627-A0BC51060EF0}"/>
              </a:ext>
            </a:extLst>
          </p:cNvPr>
          <p:cNvSpPr/>
          <p:nvPr userDrawn="1"/>
        </p:nvSpPr>
        <p:spPr>
          <a:xfrm>
            <a:off x="2444587" y="306433"/>
            <a:ext cx="425033" cy="425033"/>
          </a:xfrm>
          <a:custGeom>
            <a:avLst/>
            <a:gdLst/>
            <a:ahLst/>
            <a:cxnLst/>
            <a:rect l="l" t="t" r="r" b="b"/>
            <a:pathLst>
              <a:path w="425033" h="425033">
                <a:moveTo>
                  <a:pt x="0" y="0"/>
                </a:moveTo>
                <a:lnTo>
                  <a:pt x="425033" y="0"/>
                </a:lnTo>
                <a:lnTo>
                  <a:pt x="425033" y="425032"/>
                </a:lnTo>
                <a:lnTo>
                  <a:pt x="0" y="4250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F449B8D2-30DD-C069-7264-DA4ABF0C2A99}"/>
              </a:ext>
            </a:extLst>
          </p:cNvPr>
          <p:cNvSpPr/>
          <p:nvPr userDrawn="1"/>
        </p:nvSpPr>
        <p:spPr>
          <a:xfrm>
            <a:off x="381561" y="318293"/>
            <a:ext cx="401313" cy="401313"/>
          </a:xfrm>
          <a:custGeom>
            <a:avLst/>
            <a:gdLst/>
            <a:ahLst/>
            <a:cxnLst/>
            <a:rect l="l" t="t" r="r" b="b"/>
            <a:pathLst>
              <a:path w="401313" h="401313">
                <a:moveTo>
                  <a:pt x="0" y="0"/>
                </a:moveTo>
                <a:lnTo>
                  <a:pt x="401313" y="0"/>
                </a:lnTo>
                <a:lnTo>
                  <a:pt x="401313" y="401312"/>
                </a:lnTo>
                <a:lnTo>
                  <a:pt x="0" y="40131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A89F5E44-6D4C-E57D-4FDB-2EFBD4513424}"/>
              </a:ext>
            </a:extLst>
          </p:cNvPr>
          <p:cNvSpPr txBox="1"/>
          <p:nvPr userDrawn="1"/>
        </p:nvSpPr>
        <p:spPr>
          <a:xfrm>
            <a:off x="1193502" y="864773"/>
            <a:ext cx="838024" cy="346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6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73DF40D8-0D3C-8DA9-75A8-D883CEBEFD86}"/>
              </a:ext>
            </a:extLst>
          </p:cNvPr>
          <p:cNvSpPr txBox="1"/>
          <p:nvPr userDrawn="1"/>
        </p:nvSpPr>
        <p:spPr>
          <a:xfrm>
            <a:off x="2283270" y="872193"/>
            <a:ext cx="712234" cy="2308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sp>
        <p:nvSpPr>
          <p:cNvPr id="18" name="TextBox 15">
            <a:extLst>
              <a:ext uri="{FF2B5EF4-FFF2-40B4-BE49-F238E27FC236}">
                <a16:creationId xmlns:a16="http://schemas.microsoft.com/office/drawing/2014/main" id="{492EA23F-885C-9E24-D67E-93FA5A50E6BB}"/>
              </a:ext>
            </a:extLst>
          </p:cNvPr>
          <p:cNvSpPr txBox="1"/>
          <p:nvPr userDrawn="1"/>
        </p:nvSpPr>
        <p:spPr>
          <a:xfrm>
            <a:off x="152400" y="864773"/>
            <a:ext cx="933098" cy="4616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5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 with a</a:t>
            </a:r>
          </a:p>
          <a:p>
            <a:pPr algn="ctr">
              <a:lnSpc>
                <a:spcPts val="900"/>
              </a:lnSpc>
            </a:pPr>
            <a:r>
              <a:rPr lang="en-US" sz="750" b="0" i="0" spc="4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75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Care Guide, your personal health and benefits expert</a:t>
            </a:r>
          </a:p>
        </p:txBody>
      </p:sp>
    </p:spTree>
    <p:extLst>
      <p:ext uri="{BB962C8B-B14F-4D97-AF65-F5344CB8AC3E}">
        <p14:creationId xmlns:p14="http://schemas.microsoft.com/office/powerpoint/2010/main" val="263062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EDED599E-4C02-4924-CDD6-F4E128E6938A}"/>
              </a:ext>
            </a:extLst>
          </p:cNvPr>
          <p:cNvSpPr txBox="1"/>
          <p:nvPr/>
        </p:nvSpPr>
        <p:spPr>
          <a:xfrm>
            <a:off x="3962400" y="2302011"/>
            <a:ext cx="2240280" cy="295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82A253-E18E-C563-3762-DD46CB4A7267}"/>
              </a:ext>
            </a:extLst>
          </p:cNvPr>
          <p:cNvSpPr txBox="1"/>
          <p:nvPr/>
        </p:nvSpPr>
        <p:spPr>
          <a:xfrm>
            <a:off x="3406140" y="3886200"/>
            <a:ext cx="167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2480419-4CED-E51B-103F-645A73E1A1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800" y="2225866"/>
            <a:ext cx="447819" cy="4478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9">
            <a:extLst>
              <a:ext uri="{FF2B5EF4-FFF2-40B4-BE49-F238E27FC236}">
                <a16:creationId xmlns:a16="http://schemas.microsoft.com/office/drawing/2014/main" id="{6E70BB91-9121-0C0B-F5DC-A5AD3A80F039}"/>
              </a:ext>
            </a:extLst>
          </p:cNvPr>
          <p:cNvSpPr txBox="1"/>
          <p:nvPr/>
        </p:nvSpPr>
        <p:spPr>
          <a:xfrm>
            <a:off x="374723" y="2317509"/>
            <a:ext cx="2456183" cy="298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B17B2E9D-45DE-5E5A-E5EF-BBA6F5F092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95400" y="1600200"/>
            <a:ext cx="609600" cy="609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FINAL_CL_CareGuidance_NOINC_Reg_Toolkit_Postcard.pdf</dc:title>
  <cp:lastModifiedBy>Dori Shields</cp:lastModifiedBy>
  <cp:revision>6</cp:revision>
  <dcterms:created xsi:type="dcterms:W3CDTF">2006-08-16T00:00:00Z</dcterms:created>
  <dcterms:modified xsi:type="dcterms:W3CDTF">2024-07-10T15:01:02Z</dcterms:modified>
  <dc:identifier>DAFr6c3Rdlo</dc:identifier>
</cp:coreProperties>
</file>