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56" r:id="rId2"/>
  </p:sldMasterIdLst>
  <p:sldIdLst>
    <p:sldId id="256" r:id="rId3"/>
    <p:sldId id="257" r:id="rId4"/>
  </p:sldIdLst>
  <p:sldSz cx="6400800" cy="4572000"/>
  <p:notesSz cx="6858000" cy="9144000"/>
  <p:embeddedFontLst>
    <p:embeddedFont>
      <p:font typeface="Arial Black" panose="020B0604020202020204" pitchFamily="34" charset="0"/>
      <p:bold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589" autoAdjust="0"/>
  </p:normalViewPr>
  <p:slideViewPr>
    <p:cSldViewPr>
      <p:cViewPr varScale="1">
        <p:scale>
          <a:sx n="180" d="100"/>
          <a:sy n="180" d="100"/>
        </p:scale>
        <p:origin x="177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1.fntdata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705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sv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2">
            <a:extLst>
              <a:ext uri="{FF2B5EF4-FFF2-40B4-BE49-F238E27FC236}">
                <a16:creationId xmlns:a16="http://schemas.microsoft.com/office/drawing/2014/main" id="{D12B0C42-5BD0-0B2D-9580-BE1E9E086EBC}"/>
              </a:ext>
            </a:extLst>
          </p:cNvPr>
          <p:cNvSpPr/>
          <p:nvPr userDrawn="1"/>
        </p:nvSpPr>
        <p:spPr>
          <a:xfrm>
            <a:off x="0" y="0"/>
            <a:ext cx="6400800" cy="3452346"/>
          </a:xfrm>
          <a:custGeom>
            <a:avLst/>
            <a:gdLst/>
            <a:ahLst/>
            <a:cxnLst/>
            <a:rect l="l" t="t" r="r" b="b"/>
            <a:pathLst>
              <a:path w="6400800" h="3452346">
                <a:moveTo>
                  <a:pt x="0" y="0"/>
                </a:moveTo>
                <a:lnTo>
                  <a:pt x="6400800" y="0"/>
                </a:lnTo>
                <a:lnTo>
                  <a:pt x="6400800" y="3452346"/>
                </a:lnTo>
                <a:lnTo>
                  <a:pt x="0" y="345234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53096" t="-25219" r="-3698" b="-33214"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9" name="Group 4">
            <a:extLst>
              <a:ext uri="{FF2B5EF4-FFF2-40B4-BE49-F238E27FC236}">
                <a16:creationId xmlns:a16="http://schemas.microsoft.com/office/drawing/2014/main" id="{9A1425A6-AA12-239C-00B4-206289C8265C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3191237" y="3827240"/>
            <a:ext cx="9525" cy="375656"/>
            <a:chOff x="0" y="0"/>
            <a:chExt cx="9525" cy="375653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94D2AA4A-7651-DD62-A336-2C065B6284B5}"/>
                </a:ext>
              </a:extLst>
            </p:cNvPr>
            <p:cNvSpPr/>
            <p:nvPr/>
          </p:nvSpPr>
          <p:spPr>
            <a:xfrm>
              <a:off x="0" y="0"/>
              <a:ext cx="9525" cy="375666"/>
            </a:xfrm>
            <a:custGeom>
              <a:avLst/>
              <a:gdLst/>
              <a:ahLst/>
              <a:cxnLst/>
              <a:rect l="l" t="t" r="r" b="b"/>
              <a:pathLst>
                <a:path w="9525" h="375666">
                  <a:moveTo>
                    <a:pt x="0" y="0"/>
                  </a:moveTo>
                  <a:lnTo>
                    <a:pt x="0" y="375666"/>
                  </a:lnTo>
                  <a:lnTo>
                    <a:pt x="9525" y="375666"/>
                  </a:lnTo>
                  <a:lnTo>
                    <a:pt x="9525" y="0"/>
                  </a:lnTo>
                </a:path>
              </a:pathLst>
            </a:custGeom>
            <a:solidFill>
              <a:srgbClr val="D8DDDD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" name="Group 6">
            <a:extLst>
              <a:ext uri="{FF2B5EF4-FFF2-40B4-BE49-F238E27FC236}">
                <a16:creationId xmlns:a16="http://schemas.microsoft.com/office/drawing/2014/main" id="{EF7992DD-D768-A7DB-96BD-9802BA4CD76C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2999203" y="601761"/>
            <a:ext cx="3465100" cy="2278637"/>
            <a:chOff x="0" y="0"/>
            <a:chExt cx="3465093" cy="2278647"/>
          </a:xfrm>
        </p:grpSpPr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364795B8-5A21-DE67-9DF9-F274EFF6D06D}"/>
                </a:ext>
              </a:extLst>
            </p:cNvPr>
            <p:cNvSpPr/>
            <p:nvPr/>
          </p:nvSpPr>
          <p:spPr>
            <a:xfrm>
              <a:off x="64135" y="63500"/>
              <a:ext cx="3337560" cy="1992630"/>
            </a:xfrm>
            <a:custGeom>
              <a:avLst/>
              <a:gdLst/>
              <a:ahLst/>
              <a:cxnLst/>
              <a:rect l="l" t="t" r="r" b="b"/>
              <a:pathLst>
                <a:path w="3337560" h="1992630">
                  <a:moveTo>
                    <a:pt x="182880" y="0"/>
                  </a:moveTo>
                  <a:cubicBezTo>
                    <a:pt x="81915" y="0"/>
                    <a:pt x="0" y="81915"/>
                    <a:pt x="0" y="182880"/>
                  </a:cubicBezTo>
                  <a:lnTo>
                    <a:pt x="0" y="1992630"/>
                  </a:lnTo>
                  <a:lnTo>
                    <a:pt x="3337560" y="1992630"/>
                  </a:lnTo>
                  <a:lnTo>
                    <a:pt x="333756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284BB32A-A34A-0451-C023-C1A94B84E238}"/>
                </a:ext>
              </a:extLst>
            </p:cNvPr>
            <p:cNvSpPr/>
            <p:nvPr/>
          </p:nvSpPr>
          <p:spPr>
            <a:xfrm>
              <a:off x="63500" y="1501394"/>
              <a:ext cx="3338068" cy="713740"/>
            </a:xfrm>
            <a:custGeom>
              <a:avLst/>
              <a:gdLst/>
              <a:ahLst/>
              <a:cxnLst/>
              <a:rect l="l" t="t" r="r" b="b"/>
              <a:pathLst>
                <a:path w="3338068" h="713740">
                  <a:moveTo>
                    <a:pt x="0" y="0"/>
                  </a:moveTo>
                  <a:lnTo>
                    <a:pt x="0" y="530860"/>
                  </a:lnTo>
                  <a:cubicBezTo>
                    <a:pt x="0" y="631825"/>
                    <a:pt x="81915" y="713740"/>
                    <a:pt x="182880" y="713740"/>
                  </a:cubicBezTo>
                  <a:lnTo>
                    <a:pt x="3338068" y="713740"/>
                  </a:lnTo>
                  <a:lnTo>
                    <a:pt x="3338068" y="0"/>
                  </a:lnTo>
                  <a:close/>
                </a:path>
              </a:pathLst>
            </a:custGeom>
            <a:solidFill>
              <a:srgbClr val="573393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" name="TextBox 14">
            <a:extLst>
              <a:ext uri="{FF2B5EF4-FFF2-40B4-BE49-F238E27FC236}">
                <a16:creationId xmlns:a16="http://schemas.microsoft.com/office/drawing/2014/main" id="{F2D17932-244F-5E15-388B-6D0490375260}"/>
              </a:ext>
            </a:extLst>
          </p:cNvPr>
          <p:cNvSpPr txBox="1"/>
          <p:nvPr userDrawn="1"/>
        </p:nvSpPr>
        <p:spPr>
          <a:xfrm>
            <a:off x="3333864" y="882799"/>
            <a:ext cx="3066914" cy="6412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499"/>
              </a:lnSpc>
            </a:pPr>
            <a:r>
              <a:rPr lang="en-US" sz="2000" b="1" i="0" dirty="0">
                <a:solidFill>
                  <a:srgbClr val="0054A6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Managing your health, made simple</a:t>
            </a:r>
          </a:p>
        </p:txBody>
      </p:sp>
      <p:sp>
        <p:nvSpPr>
          <p:cNvPr id="15" name="TextBox 15">
            <a:extLst>
              <a:ext uri="{FF2B5EF4-FFF2-40B4-BE49-F238E27FC236}">
                <a16:creationId xmlns:a16="http://schemas.microsoft.com/office/drawing/2014/main" id="{3DBE163F-8BB4-A129-E81A-69AED38AE8D7}"/>
              </a:ext>
            </a:extLst>
          </p:cNvPr>
          <p:cNvSpPr txBox="1"/>
          <p:nvPr userDrawn="1"/>
        </p:nvSpPr>
        <p:spPr>
          <a:xfrm>
            <a:off x="3343018" y="1593113"/>
            <a:ext cx="2829182" cy="3334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320"/>
              </a:lnSpc>
            </a:pPr>
            <a:r>
              <a:rPr lang="en-US" sz="1100" b="0" i="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Connect with a </a:t>
            </a:r>
            <a:r>
              <a:rPr lang="en-US" sz="1100" b="0" i="0" dirty="0" err="1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100" b="0" i="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Care Guide,</a:t>
            </a:r>
          </a:p>
          <a:p>
            <a:pPr>
              <a:lnSpc>
                <a:spcPts val="1320"/>
              </a:lnSpc>
            </a:pPr>
            <a:r>
              <a:rPr lang="en-US" sz="1100" b="0" i="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personal health and benefits expert.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584AE26-48C1-E0F5-19E6-CE07374B13B8}"/>
              </a:ext>
            </a:extLst>
          </p:cNvPr>
          <p:cNvGrpSpPr/>
          <p:nvPr userDrawn="1"/>
        </p:nvGrpSpPr>
        <p:grpSpPr>
          <a:xfrm>
            <a:off x="1634383" y="3797721"/>
            <a:ext cx="1201039" cy="434705"/>
            <a:chOff x="2160480" y="11617147"/>
            <a:chExt cx="2955340" cy="106965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BFEEE217-6D90-1C7F-530C-7C7564E6D690}"/>
                </a:ext>
              </a:extLst>
            </p:cNvPr>
            <p:cNvSpPr/>
            <p:nvPr userDrawn="1"/>
          </p:nvSpPr>
          <p:spPr>
            <a:xfrm>
              <a:off x="2160480" y="11617147"/>
              <a:ext cx="987152" cy="1069658"/>
            </a:xfrm>
            <a:custGeom>
              <a:avLst/>
              <a:gdLst/>
              <a:ahLst/>
              <a:cxnLst/>
              <a:rect l="l" t="t" r="r" b="b"/>
              <a:pathLst>
                <a:path w="987152" h="1069658">
                  <a:moveTo>
                    <a:pt x="0" y="0"/>
                  </a:moveTo>
                  <a:lnTo>
                    <a:pt x="987152" y="0"/>
                  </a:lnTo>
                  <a:lnTo>
                    <a:pt x="987152" y="1069658"/>
                  </a:lnTo>
                  <a:lnTo>
                    <a:pt x="0" y="10696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50B07E3A-1868-7B62-8EC4-FC18182D9482}"/>
                </a:ext>
              </a:extLst>
            </p:cNvPr>
            <p:cNvSpPr/>
            <p:nvPr userDrawn="1"/>
          </p:nvSpPr>
          <p:spPr>
            <a:xfrm>
              <a:off x="3152489" y="11872674"/>
              <a:ext cx="1963331" cy="578482"/>
            </a:xfrm>
            <a:custGeom>
              <a:avLst/>
              <a:gdLst/>
              <a:ahLst/>
              <a:cxnLst/>
              <a:rect l="l" t="t" r="r" b="b"/>
              <a:pathLst>
                <a:path w="1963331" h="578482">
                  <a:moveTo>
                    <a:pt x="0" y="0"/>
                  </a:moveTo>
                  <a:lnTo>
                    <a:pt x="1963331" y="0"/>
                  </a:lnTo>
                  <a:lnTo>
                    <a:pt x="1963331" y="578482"/>
                  </a:lnTo>
                  <a:lnTo>
                    <a:pt x="0" y="57848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2">
            <a:extLst>
              <a:ext uri="{FF2B5EF4-FFF2-40B4-BE49-F238E27FC236}">
                <a16:creationId xmlns:a16="http://schemas.microsoft.com/office/drawing/2014/main" id="{EC6BA3E6-7EF4-432A-9849-D4877D67A897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09118" y="1474584"/>
            <a:ext cx="2390423" cy="3172"/>
            <a:chOff x="0" y="0"/>
            <a:chExt cx="2390419" cy="3175"/>
          </a:xfrm>
        </p:grpSpPr>
        <p:sp>
          <p:nvSpPr>
            <p:cNvPr id="8" name="Freeform 3">
              <a:extLst>
                <a:ext uri="{FF2B5EF4-FFF2-40B4-BE49-F238E27FC236}">
                  <a16:creationId xmlns:a16="http://schemas.microsoft.com/office/drawing/2014/main" id="{B7091386-3FDB-6D30-6D55-18A0084D6FE7}"/>
                </a:ext>
              </a:extLst>
            </p:cNvPr>
            <p:cNvSpPr/>
            <p:nvPr/>
          </p:nvSpPr>
          <p:spPr>
            <a:xfrm>
              <a:off x="0" y="0"/>
              <a:ext cx="2390394" cy="3175"/>
            </a:xfrm>
            <a:custGeom>
              <a:avLst/>
              <a:gdLst/>
              <a:ahLst/>
              <a:cxnLst/>
              <a:rect l="l" t="t" r="r" b="b"/>
              <a:pathLst>
                <a:path w="2390394" h="3175">
                  <a:moveTo>
                    <a:pt x="0" y="3175"/>
                  </a:moveTo>
                  <a:lnTo>
                    <a:pt x="239039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" name="Freeform 4">
            <a:extLst>
              <a:ext uri="{FF2B5EF4-FFF2-40B4-BE49-F238E27FC236}">
                <a16:creationId xmlns:a16="http://schemas.microsoft.com/office/drawing/2014/main" id="{19B3560B-5E8F-2A9A-4489-CF4273808EB6}"/>
              </a:ext>
            </a:extLst>
          </p:cNvPr>
          <p:cNvSpPr/>
          <p:nvPr userDrawn="1"/>
        </p:nvSpPr>
        <p:spPr>
          <a:xfrm>
            <a:off x="0" y="0"/>
            <a:ext cx="3200400" cy="3439187"/>
          </a:xfrm>
          <a:custGeom>
            <a:avLst/>
            <a:gdLst/>
            <a:ahLst/>
            <a:cxnLst/>
            <a:rect l="l" t="t" r="r" b="b"/>
            <a:pathLst>
              <a:path w="3200400" h="3439187">
                <a:moveTo>
                  <a:pt x="0" y="0"/>
                </a:moveTo>
                <a:lnTo>
                  <a:pt x="3200400" y="0"/>
                </a:lnTo>
                <a:lnTo>
                  <a:pt x="3200400" y="3439187"/>
                </a:lnTo>
                <a:lnTo>
                  <a:pt x="0" y="343918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73" r="-173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CFA12288-AB7E-F914-7AF2-ABF6E2DA9767}"/>
              </a:ext>
            </a:extLst>
          </p:cNvPr>
          <p:cNvSpPr/>
          <p:nvPr userDrawn="1"/>
        </p:nvSpPr>
        <p:spPr>
          <a:xfrm>
            <a:off x="1193502" y="2843763"/>
            <a:ext cx="358194" cy="358194"/>
          </a:xfrm>
          <a:custGeom>
            <a:avLst/>
            <a:gdLst/>
            <a:ahLst/>
            <a:cxnLst/>
            <a:rect l="l" t="t" r="r" b="b"/>
            <a:pathLst>
              <a:path w="358194" h="358194">
                <a:moveTo>
                  <a:pt x="0" y="0"/>
                </a:moveTo>
                <a:lnTo>
                  <a:pt x="358193" y="0"/>
                </a:lnTo>
                <a:lnTo>
                  <a:pt x="358193" y="358194"/>
                </a:lnTo>
                <a:lnTo>
                  <a:pt x="0" y="35819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TextBox 8">
            <a:extLst>
              <a:ext uri="{FF2B5EF4-FFF2-40B4-BE49-F238E27FC236}">
                <a16:creationId xmlns:a16="http://schemas.microsoft.com/office/drawing/2014/main" id="{B3AB4B33-7C05-8D82-A1D8-4B7B4CFC952A}"/>
              </a:ext>
            </a:extLst>
          </p:cNvPr>
          <p:cNvSpPr txBox="1"/>
          <p:nvPr userDrawn="1"/>
        </p:nvSpPr>
        <p:spPr>
          <a:xfrm>
            <a:off x="193748" y="3631444"/>
            <a:ext cx="2832697" cy="7181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"/>
              </a:lnSpc>
            </a:pPr>
            <a:r>
              <a:rPr lang="en-US" sz="6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6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provided by your employer at no cost and is completely confidential. | </a:t>
            </a:r>
            <a:r>
              <a:rPr lang="en-US" sz="6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6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personalized for you—the info and features available to you may vary based on your benefits eligibility. | To enter without </a:t>
            </a:r>
            <a:r>
              <a:rPr lang="en-US" sz="6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6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sign-up obligation, legibly hand print on 3”x5” card campaign title, employer name, Employee ID# (as possible), complete name, address, email address (if available), phone number, and year of birth and mail it to Compliance/Rewards Campaign, PO Box 468, Stonington, CT 06378. Void where prohibited. To view official rules: http://</a:t>
            </a:r>
            <a:r>
              <a:rPr lang="en-US" sz="6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my.castlighthealth.com</a:t>
            </a:r>
            <a:r>
              <a:rPr lang="en-US" sz="6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/terms-and-conditions/sweepstakes-rules.</a:t>
            </a:r>
          </a:p>
        </p:txBody>
      </p:sp>
      <p:pic>
        <p:nvPicPr>
          <p:cNvPr id="19" name="Picture 18" descr="A black rectangular sign with white text&#10;&#10;Description automatically generated">
            <a:extLst>
              <a:ext uri="{FF2B5EF4-FFF2-40B4-BE49-F238E27FC236}">
                <a16:creationId xmlns:a16="http://schemas.microsoft.com/office/drawing/2014/main" id="{2054A033-44EA-A630-27DA-8E9033CDFD8B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4905" y="2820552"/>
            <a:ext cx="441627" cy="381405"/>
          </a:xfrm>
          <a:prstGeom prst="rect">
            <a:avLst/>
          </a:prstGeom>
        </p:spPr>
      </p:pic>
      <p:sp>
        <p:nvSpPr>
          <p:cNvPr id="4" name="Freeform 8">
            <a:extLst>
              <a:ext uri="{FF2B5EF4-FFF2-40B4-BE49-F238E27FC236}">
                <a16:creationId xmlns:a16="http://schemas.microsoft.com/office/drawing/2014/main" id="{AB941FCC-B904-0BFB-5622-D371891119FB}"/>
              </a:ext>
            </a:extLst>
          </p:cNvPr>
          <p:cNvSpPr/>
          <p:nvPr userDrawn="1"/>
        </p:nvSpPr>
        <p:spPr>
          <a:xfrm>
            <a:off x="1415444" y="306433"/>
            <a:ext cx="389306" cy="389306"/>
          </a:xfrm>
          <a:custGeom>
            <a:avLst/>
            <a:gdLst/>
            <a:ahLst/>
            <a:cxnLst/>
            <a:rect l="l" t="t" r="r" b="b"/>
            <a:pathLst>
              <a:path w="389306" h="389306">
                <a:moveTo>
                  <a:pt x="0" y="0"/>
                </a:moveTo>
                <a:lnTo>
                  <a:pt x="389305" y="0"/>
                </a:lnTo>
                <a:lnTo>
                  <a:pt x="389305" y="389305"/>
                </a:lnTo>
                <a:lnTo>
                  <a:pt x="0" y="389305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9">
            <a:extLst>
              <a:ext uri="{FF2B5EF4-FFF2-40B4-BE49-F238E27FC236}">
                <a16:creationId xmlns:a16="http://schemas.microsoft.com/office/drawing/2014/main" id="{9A5CBF54-4BFF-753C-5C2D-57B421988671}"/>
              </a:ext>
            </a:extLst>
          </p:cNvPr>
          <p:cNvSpPr/>
          <p:nvPr userDrawn="1"/>
        </p:nvSpPr>
        <p:spPr>
          <a:xfrm>
            <a:off x="2444587" y="306433"/>
            <a:ext cx="425033" cy="425033"/>
          </a:xfrm>
          <a:custGeom>
            <a:avLst/>
            <a:gdLst/>
            <a:ahLst/>
            <a:cxnLst/>
            <a:rect l="l" t="t" r="r" b="b"/>
            <a:pathLst>
              <a:path w="425033" h="425033">
                <a:moveTo>
                  <a:pt x="0" y="0"/>
                </a:moveTo>
                <a:lnTo>
                  <a:pt x="425033" y="0"/>
                </a:lnTo>
                <a:lnTo>
                  <a:pt x="425033" y="425032"/>
                </a:lnTo>
                <a:lnTo>
                  <a:pt x="0" y="42503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10">
            <a:extLst>
              <a:ext uri="{FF2B5EF4-FFF2-40B4-BE49-F238E27FC236}">
                <a16:creationId xmlns:a16="http://schemas.microsoft.com/office/drawing/2014/main" id="{F53D85C2-EF5F-F13C-9983-30BD5866BA65}"/>
              </a:ext>
            </a:extLst>
          </p:cNvPr>
          <p:cNvSpPr/>
          <p:nvPr userDrawn="1"/>
        </p:nvSpPr>
        <p:spPr>
          <a:xfrm>
            <a:off x="381561" y="318293"/>
            <a:ext cx="401313" cy="401313"/>
          </a:xfrm>
          <a:custGeom>
            <a:avLst/>
            <a:gdLst/>
            <a:ahLst/>
            <a:cxnLst/>
            <a:rect l="l" t="t" r="r" b="b"/>
            <a:pathLst>
              <a:path w="401313" h="401313">
                <a:moveTo>
                  <a:pt x="0" y="0"/>
                </a:moveTo>
                <a:lnTo>
                  <a:pt x="401313" y="0"/>
                </a:lnTo>
                <a:lnTo>
                  <a:pt x="401313" y="401312"/>
                </a:lnTo>
                <a:lnTo>
                  <a:pt x="0" y="401312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5" name="TextBox 13">
            <a:extLst>
              <a:ext uri="{FF2B5EF4-FFF2-40B4-BE49-F238E27FC236}">
                <a16:creationId xmlns:a16="http://schemas.microsoft.com/office/drawing/2014/main" id="{5F846CA0-57C1-30B5-F09B-3C582D9591C9}"/>
              </a:ext>
            </a:extLst>
          </p:cNvPr>
          <p:cNvSpPr txBox="1"/>
          <p:nvPr userDrawn="1"/>
        </p:nvSpPr>
        <p:spPr>
          <a:xfrm>
            <a:off x="1193502" y="864773"/>
            <a:ext cx="838024" cy="3462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00"/>
              </a:lnSpc>
            </a:pPr>
            <a:r>
              <a:rPr lang="en-US" sz="750" b="0" i="0" spc="6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 in-network, high-quality providers</a:t>
            </a:r>
          </a:p>
        </p:txBody>
      </p:sp>
      <p:sp>
        <p:nvSpPr>
          <p:cNvPr id="17" name="TextBox 14">
            <a:extLst>
              <a:ext uri="{FF2B5EF4-FFF2-40B4-BE49-F238E27FC236}">
                <a16:creationId xmlns:a16="http://schemas.microsoft.com/office/drawing/2014/main" id="{51CEE73E-B22B-650F-156C-17357B1B9404}"/>
              </a:ext>
            </a:extLst>
          </p:cNvPr>
          <p:cNvSpPr txBox="1"/>
          <p:nvPr userDrawn="1"/>
        </p:nvSpPr>
        <p:spPr>
          <a:xfrm>
            <a:off x="2283270" y="872193"/>
            <a:ext cx="712234" cy="2308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00"/>
              </a:lnSpc>
            </a:pPr>
            <a:r>
              <a:rPr lang="en-US" sz="750" b="0" i="0" spc="2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your medical claims</a:t>
            </a:r>
          </a:p>
        </p:txBody>
      </p:sp>
      <p:sp>
        <p:nvSpPr>
          <p:cNvPr id="20" name="TextBox 15">
            <a:extLst>
              <a:ext uri="{FF2B5EF4-FFF2-40B4-BE49-F238E27FC236}">
                <a16:creationId xmlns:a16="http://schemas.microsoft.com/office/drawing/2014/main" id="{AF814E5E-2DC9-6FFC-CCBD-8E909DA16634}"/>
              </a:ext>
            </a:extLst>
          </p:cNvPr>
          <p:cNvSpPr txBox="1"/>
          <p:nvPr userDrawn="1"/>
        </p:nvSpPr>
        <p:spPr>
          <a:xfrm>
            <a:off x="152400" y="864773"/>
            <a:ext cx="933098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00"/>
              </a:lnSpc>
            </a:pPr>
            <a:r>
              <a:rPr lang="en-US" sz="750" b="0" i="0" spc="4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Connect with a</a:t>
            </a:r>
          </a:p>
          <a:p>
            <a:pPr algn="ctr">
              <a:lnSpc>
                <a:spcPts val="900"/>
              </a:lnSpc>
            </a:pPr>
            <a:r>
              <a:rPr lang="en-US" sz="750" b="0" i="0" spc="4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750" b="0" i="0" spc="4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Care Guide, your personal health and benefits expert</a:t>
            </a:r>
          </a:p>
        </p:txBody>
      </p:sp>
    </p:spTree>
    <p:extLst>
      <p:ext uri="{BB962C8B-B14F-4D97-AF65-F5344CB8AC3E}">
        <p14:creationId xmlns:p14="http://schemas.microsoft.com/office/powerpoint/2010/main" val="96292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8624600B-2576-CAE4-2AA5-F24C21BC402F}"/>
              </a:ext>
            </a:extLst>
          </p:cNvPr>
          <p:cNvSpPr txBox="1"/>
          <p:nvPr/>
        </p:nvSpPr>
        <p:spPr>
          <a:xfrm>
            <a:off x="3336951" y="2267788"/>
            <a:ext cx="2759050" cy="37170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520"/>
              </a:lnSpc>
            </a:pPr>
            <a:r>
              <a:rPr lang="en-US" sz="12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 up for </a:t>
            </a:r>
            <a:r>
              <a:rPr lang="en-US" sz="1200" b="1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2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today and get $50 off an activity tracker.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42FF6B1-006F-65BA-B317-D21269F0E637}"/>
              </a:ext>
            </a:extLst>
          </p:cNvPr>
          <p:cNvSpPr txBox="1"/>
          <p:nvPr/>
        </p:nvSpPr>
        <p:spPr>
          <a:xfrm>
            <a:off x="3406140" y="3886200"/>
            <a:ext cx="1676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0" i="0" spc="1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9"/>
          <p:cNvSpPr txBox="1"/>
          <p:nvPr/>
        </p:nvSpPr>
        <p:spPr>
          <a:xfrm>
            <a:off x="374723" y="2317509"/>
            <a:ext cx="2456183" cy="2986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99"/>
              </a:lnSpc>
            </a:pPr>
            <a:r>
              <a:rPr lang="en-US" sz="900" b="1" spc="22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Download the </a:t>
            </a:r>
            <a:r>
              <a:rPr lang="en-US" sz="900" b="1" spc="22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900" b="1" spc="22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app to register in seconds or visit </a:t>
            </a:r>
            <a:r>
              <a:rPr lang="en-US" sz="900" b="1" spc="22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mycastlight.com</a:t>
            </a:r>
            <a:endParaRPr lang="en-US" sz="900" b="1" spc="22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46FA7A4C-7E91-045E-A1A9-3795CA87AC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95400" y="1600200"/>
            <a:ext cx="609600" cy="6096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31</Words>
  <Application>Microsoft Macintosh PowerPoint</Application>
  <PresentationFormat>Custom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 Black</vt:lpstr>
      <vt:lpstr>Arial</vt:lpstr>
      <vt:lpstr>Calibri</vt:lpstr>
      <vt:lpstr>Office Theme</vt:lpstr>
      <vt:lpstr>Custom Design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FINAL_CL_CareGuidance_Reg_Toolkit_Postcard.pdf</dc:title>
  <cp:lastModifiedBy>Dori Shields</cp:lastModifiedBy>
  <cp:revision>6</cp:revision>
  <dcterms:created xsi:type="dcterms:W3CDTF">2006-08-16T00:00:00Z</dcterms:created>
  <dcterms:modified xsi:type="dcterms:W3CDTF">2024-07-10T15:23:04Z</dcterms:modified>
  <dc:identifier>DAFrvZUB7Q0</dc:identifier>
</cp:coreProperties>
</file>