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6400800" cy="45720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180" d="100"/>
          <a:sy n="180" d="100"/>
        </p:scale>
        <p:origin x="17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70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D12B0C42-5BD0-0B2D-9580-BE1E9E086EBC}"/>
              </a:ext>
            </a:extLst>
          </p:cNvPr>
          <p:cNvSpPr/>
          <p:nvPr userDrawn="1"/>
        </p:nvSpPr>
        <p:spPr>
          <a:xfrm>
            <a:off x="0" y="0"/>
            <a:ext cx="6400800" cy="3452346"/>
          </a:xfrm>
          <a:custGeom>
            <a:avLst/>
            <a:gdLst/>
            <a:ahLst/>
            <a:cxnLst/>
            <a:rect l="l" t="t" r="r" b="b"/>
            <a:pathLst>
              <a:path w="6400800" h="3452346">
                <a:moveTo>
                  <a:pt x="0" y="0"/>
                </a:moveTo>
                <a:lnTo>
                  <a:pt x="6400800" y="0"/>
                </a:lnTo>
                <a:lnTo>
                  <a:pt x="6400800" y="3452346"/>
                </a:lnTo>
                <a:lnTo>
                  <a:pt x="0" y="34523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3096" t="-25219" r="-3698" b="-33214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9A1425A6-AA12-239C-00B4-206289C8265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191237" y="3827240"/>
            <a:ext cx="9525" cy="375656"/>
            <a:chOff x="0" y="0"/>
            <a:chExt cx="9525" cy="37565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94D2AA4A-7651-DD62-A336-2C065B6284B5}"/>
                </a:ext>
              </a:extLst>
            </p:cNvPr>
            <p:cNvSpPr/>
            <p:nvPr/>
          </p:nvSpPr>
          <p:spPr>
            <a:xfrm>
              <a:off x="0" y="0"/>
              <a:ext cx="9525" cy="375666"/>
            </a:xfrm>
            <a:custGeom>
              <a:avLst/>
              <a:gdLst/>
              <a:ahLst/>
              <a:cxnLst/>
              <a:rect l="l" t="t" r="r" b="b"/>
              <a:pathLst>
                <a:path w="9525" h="375666">
                  <a:moveTo>
                    <a:pt x="0" y="0"/>
                  </a:moveTo>
                  <a:lnTo>
                    <a:pt x="0" y="375666"/>
                  </a:lnTo>
                  <a:lnTo>
                    <a:pt x="9525" y="375666"/>
                  </a:lnTo>
                  <a:lnTo>
                    <a:pt x="9525" y="0"/>
                  </a:lnTo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EF7992DD-D768-A7DB-96BD-9802BA4CD76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99203" y="601761"/>
            <a:ext cx="3465100" cy="2278637"/>
            <a:chOff x="0" y="0"/>
            <a:chExt cx="3465093" cy="2278647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364795B8-5A21-DE67-9DF9-F274EFF6D06D}"/>
                </a:ext>
              </a:extLst>
            </p:cNvPr>
            <p:cNvSpPr/>
            <p:nvPr/>
          </p:nvSpPr>
          <p:spPr>
            <a:xfrm>
              <a:off x="64135" y="63500"/>
              <a:ext cx="3337560" cy="1992630"/>
            </a:xfrm>
            <a:custGeom>
              <a:avLst/>
              <a:gdLst/>
              <a:ahLst/>
              <a:cxnLst/>
              <a:rect l="l" t="t" r="r" b="b"/>
              <a:pathLst>
                <a:path w="3337560" h="1992630">
                  <a:moveTo>
                    <a:pt x="182880" y="0"/>
                  </a:moveTo>
                  <a:cubicBezTo>
                    <a:pt x="81915" y="0"/>
                    <a:pt x="0" y="81915"/>
                    <a:pt x="0" y="182880"/>
                  </a:cubicBezTo>
                  <a:lnTo>
                    <a:pt x="0" y="1992630"/>
                  </a:lnTo>
                  <a:lnTo>
                    <a:pt x="3337560" y="1992630"/>
                  </a:lnTo>
                  <a:lnTo>
                    <a:pt x="3337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84BB32A-A34A-0451-C023-C1A94B84E238}"/>
                </a:ext>
              </a:extLst>
            </p:cNvPr>
            <p:cNvSpPr/>
            <p:nvPr/>
          </p:nvSpPr>
          <p:spPr>
            <a:xfrm>
              <a:off x="63500" y="1501394"/>
              <a:ext cx="3338068" cy="713740"/>
            </a:xfrm>
            <a:custGeom>
              <a:avLst/>
              <a:gdLst/>
              <a:ahLst/>
              <a:cxnLst/>
              <a:rect l="l" t="t" r="r" b="b"/>
              <a:pathLst>
                <a:path w="3338068" h="713740">
                  <a:moveTo>
                    <a:pt x="0" y="0"/>
                  </a:moveTo>
                  <a:lnTo>
                    <a:pt x="0" y="530860"/>
                  </a:lnTo>
                  <a:cubicBezTo>
                    <a:pt x="0" y="631825"/>
                    <a:pt x="81915" y="713740"/>
                    <a:pt x="182880" y="713740"/>
                  </a:cubicBezTo>
                  <a:lnTo>
                    <a:pt x="3338068" y="713740"/>
                  </a:lnTo>
                  <a:lnTo>
                    <a:pt x="3338068" y="0"/>
                  </a:lnTo>
                  <a:close/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F2D17932-244F-5E15-388B-6D0490375260}"/>
              </a:ext>
            </a:extLst>
          </p:cNvPr>
          <p:cNvSpPr txBox="1"/>
          <p:nvPr userDrawn="1"/>
        </p:nvSpPr>
        <p:spPr>
          <a:xfrm>
            <a:off x="3333864" y="882799"/>
            <a:ext cx="3066914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0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3DBE163F-8BB4-A129-E81A-69AED38AE8D7}"/>
              </a:ext>
            </a:extLst>
          </p:cNvPr>
          <p:cNvSpPr txBox="1"/>
          <p:nvPr userDrawn="1"/>
        </p:nvSpPr>
        <p:spPr>
          <a:xfrm>
            <a:off x="3343018" y="1593113"/>
            <a:ext cx="2829182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1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and healthcare spend together.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584AE26-48C1-E0F5-19E6-CE07374B13B8}"/>
              </a:ext>
            </a:extLst>
          </p:cNvPr>
          <p:cNvGrpSpPr/>
          <p:nvPr userDrawn="1"/>
        </p:nvGrpSpPr>
        <p:grpSpPr>
          <a:xfrm>
            <a:off x="1634383" y="3797721"/>
            <a:ext cx="1201039" cy="434705"/>
            <a:chOff x="2160480" y="11617147"/>
            <a:chExt cx="2955340" cy="106965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FEEE217-6D90-1C7F-530C-7C7564E6D690}"/>
                </a:ext>
              </a:extLst>
            </p:cNvPr>
            <p:cNvSpPr/>
            <p:nvPr userDrawn="1"/>
          </p:nvSpPr>
          <p:spPr>
            <a:xfrm>
              <a:off x="2160480" y="11617147"/>
              <a:ext cx="987152" cy="1069658"/>
            </a:xfrm>
            <a:custGeom>
              <a:avLst/>
              <a:gdLst/>
              <a:ahLst/>
              <a:cxnLst/>
              <a:rect l="l" t="t" r="r" b="b"/>
              <a:pathLst>
                <a:path w="987152" h="1069658">
                  <a:moveTo>
                    <a:pt x="0" y="0"/>
                  </a:moveTo>
                  <a:lnTo>
                    <a:pt x="987152" y="0"/>
                  </a:lnTo>
                  <a:lnTo>
                    <a:pt x="987152" y="1069658"/>
                  </a:lnTo>
                  <a:lnTo>
                    <a:pt x="0" y="1069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0B07E3A-1868-7B62-8EC4-FC18182D9482}"/>
                </a:ext>
              </a:extLst>
            </p:cNvPr>
            <p:cNvSpPr/>
            <p:nvPr userDrawn="1"/>
          </p:nvSpPr>
          <p:spPr>
            <a:xfrm>
              <a:off x="3152489" y="11872674"/>
              <a:ext cx="1963331" cy="578482"/>
            </a:xfrm>
            <a:custGeom>
              <a:avLst/>
              <a:gdLst/>
              <a:ahLst/>
              <a:cxnLst/>
              <a:rect l="l" t="t" r="r" b="b"/>
              <a:pathLst>
                <a:path w="1963331" h="578482">
                  <a:moveTo>
                    <a:pt x="0" y="0"/>
                  </a:moveTo>
                  <a:lnTo>
                    <a:pt x="1963331" y="0"/>
                  </a:lnTo>
                  <a:lnTo>
                    <a:pt x="1963331" y="578482"/>
                  </a:lnTo>
                  <a:lnTo>
                    <a:pt x="0" y="5784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EC6BA3E6-7EF4-432A-9849-D4877D67A89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09118" y="1474584"/>
            <a:ext cx="2390423" cy="3172"/>
            <a:chOff x="0" y="0"/>
            <a:chExt cx="2390419" cy="3175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B7091386-3FDB-6D30-6D55-18A0084D6FE7}"/>
                </a:ext>
              </a:extLst>
            </p:cNvPr>
            <p:cNvSpPr/>
            <p:nvPr/>
          </p:nvSpPr>
          <p:spPr>
            <a:xfrm>
              <a:off x="0" y="0"/>
              <a:ext cx="2390394" cy="3175"/>
            </a:xfrm>
            <a:custGeom>
              <a:avLst/>
              <a:gdLst/>
              <a:ahLst/>
              <a:cxnLst/>
              <a:rect l="l" t="t" r="r" b="b"/>
              <a:pathLst>
                <a:path w="2390394" h="3175">
                  <a:moveTo>
                    <a:pt x="0" y="3175"/>
                  </a:moveTo>
                  <a:lnTo>
                    <a:pt x="239039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Freeform 4">
            <a:extLst>
              <a:ext uri="{FF2B5EF4-FFF2-40B4-BE49-F238E27FC236}">
                <a16:creationId xmlns:a16="http://schemas.microsoft.com/office/drawing/2014/main" id="{19B3560B-5E8F-2A9A-4489-CF4273808EB6}"/>
              </a:ext>
            </a:extLst>
          </p:cNvPr>
          <p:cNvSpPr/>
          <p:nvPr userDrawn="1"/>
        </p:nvSpPr>
        <p:spPr>
          <a:xfrm>
            <a:off x="0" y="0"/>
            <a:ext cx="3200400" cy="3439187"/>
          </a:xfrm>
          <a:custGeom>
            <a:avLst/>
            <a:gdLst/>
            <a:ahLst/>
            <a:cxnLst/>
            <a:rect l="l" t="t" r="r" b="b"/>
            <a:pathLst>
              <a:path w="3200400" h="3439187">
                <a:moveTo>
                  <a:pt x="0" y="0"/>
                </a:moveTo>
                <a:lnTo>
                  <a:pt x="3200400" y="0"/>
                </a:lnTo>
                <a:lnTo>
                  <a:pt x="3200400" y="3439187"/>
                </a:lnTo>
                <a:lnTo>
                  <a:pt x="0" y="34391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73" r="-17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FA12288-AB7E-F914-7AF2-ABF6E2DA9767}"/>
              </a:ext>
            </a:extLst>
          </p:cNvPr>
          <p:cNvSpPr/>
          <p:nvPr userDrawn="1"/>
        </p:nvSpPr>
        <p:spPr>
          <a:xfrm>
            <a:off x="1193502" y="2843763"/>
            <a:ext cx="358194" cy="358194"/>
          </a:xfrm>
          <a:custGeom>
            <a:avLst/>
            <a:gdLst/>
            <a:ahLst/>
            <a:cxnLst/>
            <a:rect l="l" t="t" r="r" b="b"/>
            <a:pathLst>
              <a:path w="358194" h="358194">
                <a:moveTo>
                  <a:pt x="0" y="0"/>
                </a:moveTo>
                <a:lnTo>
                  <a:pt x="358193" y="0"/>
                </a:lnTo>
                <a:lnTo>
                  <a:pt x="358193" y="358194"/>
                </a:lnTo>
                <a:lnTo>
                  <a:pt x="0" y="3581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B3AB4B33-7C05-8D82-A1D8-4B7B4CFC952A}"/>
              </a:ext>
            </a:extLst>
          </p:cNvPr>
          <p:cNvSpPr txBox="1"/>
          <p:nvPr userDrawn="1"/>
        </p:nvSpPr>
        <p:spPr>
          <a:xfrm>
            <a:off x="193748" y="3631444"/>
            <a:ext cx="2832697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40D782E6-2E80-D46D-A6F6-3108B2B55E2A}"/>
              </a:ext>
            </a:extLst>
          </p:cNvPr>
          <p:cNvSpPr txBox="1"/>
          <p:nvPr userDrawn="1"/>
        </p:nvSpPr>
        <p:spPr>
          <a:xfrm>
            <a:off x="304800" y="864773"/>
            <a:ext cx="668626" cy="337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00" b="0" i="0" spc="6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D48BCBE7-0AD4-80FF-DDD0-D3B84110F61C}"/>
              </a:ext>
            </a:extLst>
          </p:cNvPr>
          <p:cNvSpPr txBox="1"/>
          <p:nvPr userDrawn="1"/>
        </p:nvSpPr>
        <p:spPr>
          <a:xfrm>
            <a:off x="1255473" y="864773"/>
            <a:ext cx="668626" cy="2223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00" b="0" i="0" spc="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73E1F739-0552-EA19-5F25-B641E72B51BC}"/>
              </a:ext>
            </a:extLst>
          </p:cNvPr>
          <p:cNvSpPr/>
          <p:nvPr userDrawn="1"/>
        </p:nvSpPr>
        <p:spPr>
          <a:xfrm>
            <a:off x="444460" y="306433"/>
            <a:ext cx="389306" cy="389306"/>
          </a:xfrm>
          <a:custGeom>
            <a:avLst/>
            <a:gdLst/>
            <a:ahLst/>
            <a:cxnLst/>
            <a:rect l="l" t="t" r="r" b="b"/>
            <a:pathLst>
              <a:path w="389306" h="389306">
                <a:moveTo>
                  <a:pt x="0" y="0"/>
                </a:moveTo>
                <a:lnTo>
                  <a:pt x="389306" y="0"/>
                </a:lnTo>
                <a:lnTo>
                  <a:pt x="389306" y="389305"/>
                </a:lnTo>
                <a:lnTo>
                  <a:pt x="0" y="38930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78A3B7DB-7442-0448-F7A9-7B4E39A370E1}"/>
              </a:ext>
            </a:extLst>
          </p:cNvPr>
          <p:cNvSpPr/>
          <p:nvPr userDrawn="1"/>
        </p:nvSpPr>
        <p:spPr>
          <a:xfrm>
            <a:off x="1394008" y="297909"/>
            <a:ext cx="397829" cy="397829"/>
          </a:xfrm>
          <a:custGeom>
            <a:avLst/>
            <a:gdLst/>
            <a:ahLst/>
            <a:cxnLst/>
            <a:rect l="l" t="t" r="r" b="b"/>
            <a:pathLst>
              <a:path w="397829" h="397829">
                <a:moveTo>
                  <a:pt x="0" y="0"/>
                </a:moveTo>
                <a:lnTo>
                  <a:pt x="397829" y="0"/>
                </a:lnTo>
                <a:lnTo>
                  <a:pt x="397829" y="397829"/>
                </a:lnTo>
                <a:lnTo>
                  <a:pt x="0" y="39782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19" name="Picture 18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2054A033-44EA-A630-27DA-8E9033CDFD8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905" y="2820552"/>
            <a:ext cx="441627" cy="381405"/>
          </a:xfrm>
          <a:prstGeom prst="rect">
            <a:avLst/>
          </a:prstGeom>
        </p:spPr>
      </p:pic>
      <p:sp>
        <p:nvSpPr>
          <p:cNvPr id="2" name="Freeform 10">
            <a:extLst>
              <a:ext uri="{FF2B5EF4-FFF2-40B4-BE49-F238E27FC236}">
                <a16:creationId xmlns:a16="http://schemas.microsoft.com/office/drawing/2014/main" id="{CF25868B-0D2F-16C4-6281-727A8978EFE1}"/>
              </a:ext>
            </a:extLst>
          </p:cNvPr>
          <p:cNvSpPr/>
          <p:nvPr userDrawn="1"/>
        </p:nvSpPr>
        <p:spPr>
          <a:xfrm>
            <a:off x="2453908" y="316711"/>
            <a:ext cx="368748" cy="368748"/>
          </a:xfrm>
          <a:custGeom>
            <a:avLst/>
            <a:gdLst/>
            <a:ahLst/>
            <a:cxnLst/>
            <a:rect l="l" t="t" r="r" b="b"/>
            <a:pathLst>
              <a:path w="368748" h="368748">
                <a:moveTo>
                  <a:pt x="0" y="0"/>
                </a:moveTo>
                <a:lnTo>
                  <a:pt x="368748" y="0"/>
                </a:lnTo>
                <a:lnTo>
                  <a:pt x="368748" y="368749"/>
                </a:lnTo>
                <a:lnTo>
                  <a:pt x="0" y="368749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15">
            <a:extLst>
              <a:ext uri="{FF2B5EF4-FFF2-40B4-BE49-F238E27FC236}">
                <a16:creationId xmlns:a16="http://schemas.microsoft.com/office/drawing/2014/main" id="{B6C07315-2FC0-66C3-7083-0958A9FB1165}"/>
              </a:ext>
            </a:extLst>
          </p:cNvPr>
          <p:cNvSpPr txBox="1"/>
          <p:nvPr userDrawn="1"/>
        </p:nvSpPr>
        <p:spPr>
          <a:xfrm>
            <a:off x="2208465" y="864773"/>
            <a:ext cx="859635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0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Earn rewards for</a:t>
            </a:r>
          </a:p>
          <a:p>
            <a:pPr algn="ctr">
              <a:lnSpc>
                <a:spcPts val="900"/>
              </a:lnSpc>
            </a:pPr>
            <a:r>
              <a:rPr lang="en-US" sz="70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behaviors</a:t>
            </a:r>
          </a:p>
        </p:txBody>
      </p:sp>
    </p:spTree>
    <p:extLst>
      <p:ext uri="{BB962C8B-B14F-4D97-AF65-F5344CB8AC3E}">
        <p14:creationId xmlns:p14="http://schemas.microsoft.com/office/powerpoint/2010/main" val="9629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8624600B-2576-CAE4-2AA5-F24C21BC402F}"/>
              </a:ext>
            </a:extLst>
          </p:cNvPr>
          <p:cNvSpPr txBox="1"/>
          <p:nvPr/>
        </p:nvSpPr>
        <p:spPr>
          <a:xfrm>
            <a:off x="3336951" y="2267788"/>
            <a:ext cx="2759050" cy="3717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20"/>
              </a:lnSpc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12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today and get $50 off an activity tracker.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2FF6B1-006F-65BA-B317-D21269F0E637}"/>
              </a:ext>
            </a:extLst>
          </p:cNvPr>
          <p:cNvSpPr txBox="1"/>
          <p:nvPr/>
        </p:nvSpPr>
        <p:spPr>
          <a:xfrm>
            <a:off x="3406140" y="3886200"/>
            <a:ext cx="167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374723" y="2317509"/>
            <a:ext cx="2456183" cy="298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9"/>
              </a:lnSpc>
            </a:pPr>
            <a:r>
              <a:rPr lang="en-US" sz="900" b="1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9A248BC-27D4-C285-7742-EEEC8713E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5400" y="1600200"/>
            <a:ext cx="609600" cy="609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FINAL_CL_CareGuidance_Reg_Toolkit_Postcard.pdf</dc:title>
  <cp:lastModifiedBy>Dori Shields</cp:lastModifiedBy>
  <cp:revision>5</cp:revision>
  <dcterms:created xsi:type="dcterms:W3CDTF">2006-08-16T00:00:00Z</dcterms:created>
  <dcterms:modified xsi:type="dcterms:W3CDTF">2024-07-09T19:26:05Z</dcterms:modified>
  <dc:identifier>DAFrvZUB7Q0</dc:identifier>
</cp:coreProperties>
</file>