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sldIdLst>
    <p:sldId id="256" r:id="rId3"/>
    <p:sldId id="257" r:id="rId4"/>
  </p:sldIdLst>
  <p:sldSz cx="6400800" cy="4572000"/>
  <p:notesSz cx="6858000" cy="9144000"/>
  <p:embeddedFontLst>
    <p:embeddedFont>
      <p:font typeface="Arial Black" panose="020B0604020202020204" pitchFamily="34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4" autoAdjust="0"/>
    <p:restoredTop sz="94726" autoAdjust="0"/>
  </p:normalViewPr>
  <p:slideViewPr>
    <p:cSldViewPr>
      <p:cViewPr varScale="1">
        <p:scale>
          <a:sx n="180" d="100"/>
          <a:sy n="180" d="100"/>
        </p:scale>
        <p:origin x="1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34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5D669428-311E-58CE-D67E-8D130ECA9D6A}"/>
              </a:ext>
            </a:extLst>
          </p:cNvPr>
          <p:cNvSpPr/>
          <p:nvPr userDrawn="1"/>
        </p:nvSpPr>
        <p:spPr>
          <a:xfrm>
            <a:off x="0" y="0"/>
            <a:ext cx="6400800" cy="3452346"/>
          </a:xfrm>
          <a:custGeom>
            <a:avLst/>
            <a:gdLst/>
            <a:ahLst/>
            <a:cxnLst/>
            <a:rect l="l" t="t" r="r" b="b"/>
            <a:pathLst>
              <a:path w="6400800" h="3452346">
                <a:moveTo>
                  <a:pt x="0" y="0"/>
                </a:moveTo>
                <a:lnTo>
                  <a:pt x="6400800" y="0"/>
                </a:lnTo>
                <a:lnTo>
                  <a:pt x="6400800" y="3452346"/>
                </a:lnTo>
                <a:lnTo>
                  <a:pt x="0" y="345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096" t="-25219" r="-3698" b="-3321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DD6801B4-7656-5641-BB38-F8A6FDB7A1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1237" y="3827240"/>
            <a:ext cx="9525" cy="375656"/>
            <a:chOff x="0" y="0"/>
            <a:chExt cx="9525" cy="37565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06758DC-801E-7312-CEAB-56A26A1BCE6F}"/>
                </a:ext>
              </a:extLst>
            </p:cNvPr>
            <p:cNvSpPr/>
            <p:nvPr/>
          </p:nvSpPr>
          <p:spPr>
            <a:xfrm>
              <a:off x="0" y="0"/>
              <a:ext cx="9525" cy="375666"/>
            </a:xfrm>
            <a:custGeom>
              <a:avLst/>
              <a:gdLst/>
              <a:ahLst/>
              <a:cxnLst/>
              <a:rect l="l" t="t" r="r" b="b"/>
              <a:pathLst>
                <a:path w="9525" h="375666">
                  <a:moveTo>
                    <a:pt x="0" y="0"/>
                  </a:moveTo>
                  <a:lnTo>
                    <a:pt x="0" y="375666"/>
                  </a:lnTo>
                  <a:lnTo>
                    <a:pt x="9525" y="375666"/>
                  </a:lnTo>
                  <a:lnTo>
                    <a:pt x="9525" y="0"/>
                  </a:lnTo>
                </a:path>
              </a:pathLst>
            </a:custGeom>
            <a:solidFill>
              <a:srgbClr val="D8DDD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5E6FD1DB-AA43-67B5-D059-D372ACC286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99203" y="644795"/>
            <a:ext cx="3465100" cy="2278637"/>
            <a:chOff x="0" y="0"/>
            <a:chExt cx="3465093" cy="2278647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6EDA83C-D045-F6BA-2F10-A48ACF1AAD6F}"/>
                </a:ext>
              </a:extLst>
            </p:cNvPr>
            <p:cNvSpPr/>
            <p:nvPr/>
          </p:nvSpPr>
          <p:spPr>
            <a:xfrm>
              <a:off x="64135" y="63500"/>
              <a:ext cx="3337560" cy="1992630"/>
            </a:xfrm>
            <a:custGeom>
              <a:avLst/>
              <a:gdLst/>
              <a:ahLst/>
              <a:cxnLst/>
              <a:rect l="l" t="t" r="r" b="b"/>
              <a:pathLst>
                <a:path w="3337560" h="1992630">
                  <a:moveTo>
                    <a:pt x="182880" y="0"/>
                  </a:moveTo>
                  <a:cubicBezTo>
                    <a:pt x="81915" y="0"/>
                    <a:pt x="0" y="81915"/>
                    <a:pt x="0" y="182880"/>
                  </a:cubicBezTo>
                  <a:lnTo>
                    <a:pt x="0" y="1992630"/>
                  </a:lnTo>
                  <a:lnTo>
                    <a:pt x="3337560" y="1992630"/>
                  </a:lnTo>
                  <a:lnTo>
                    <a:pt x="3337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980E25D-40AA-FCFD-ED39-381F802A2E85}"/>
                </a:ext>
              </a:extLst>
            </p:cNvPr>
            <p:cNvSpPr/>
            <p:nvPr/>
          </p:nvSpPr>
          <p:spPr>
            <a:xfrm>
              <a:off x="63500" y="1501394"/>
              <a:ext cx="3338068" cy="713740"/>
            </a:xfrm>
            <a:custGeom>
              <a:avLst/>
              <a:gdLst/>
              <a:ahLst/>
              <a:cxnLst/>
              <a:rect l="l" t="t" r="r" b="b"/>
              <a:pathLst>
                <a:path w="3338068" h="713740">
                  <a:moveTo>
                    <a:pt x="0" y="0"/>
                  </a:moveTo>
                  <a:lnTo>
                    <a:pt x="0" y="530860"/>
                  </a:lnTo>
                  <a:cubicBezTo>
                    <a:pt x="0" y="631825"/>
                    <a:pt x="81915" y="713740"/>
                    <a:pt x="182880" y="713740"/>
                  </a:cubicBezTo>
                  <a:lnTo>
                    <a:pt x="3338068" y="713740"/>
                  </a:lnTo>
                  <a:lnTo>
                    <a:pt x="3338068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39AF5DF-852C-E479-2C31-BE72F3C26492}"/>
              </a:ext>
            </a:extLst>
          </p:cNvPr>
          <p:cNvSpPr txBox="1"/>
          <p:nvPr userDrawn="1"/>
        </p:nvSpPr>
        <p:spPr>
          <a:xfrm>
            <a:off x="3333864" y="914400"/>
            <a:ext cx="2772042" cy="55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9"/>
              </a:lnSpc>
            </a:pPr>
            <a:r>
              <a:rPr lang="en-US" sz="18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25DE9-C186-A583-E20F-8CB5A048ABEE}"/>
              </a:ext>
            </a:extLst>
          </p:cNvPr>
          <p:cNvSpPr txBox="1"/>
          <p:nvPr userDrawn="1"/>
        </p:nvSpPr>
        <p:spPr>
          <a:xfrm>
            <a:off x="3343018" y="1509718"/>
            <a:ext cx="2772042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1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and healthcare spend together.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031E95-283D-F6E7-911A-8774E36D8560}"/>
              </a:ext>
            </a:extLst>
          </p:cNvPr>
          <p:cNvGrpSpPr/>
          <p:nvPr userDrawn="1"/>
        </p:nvGrpSpPr>
        <p:grpSpPr>
          <a:xfrm>
            <a:off x="1643834" y="3797721"/>
            <a:ext cx="1201040" cy="434705"/>
            <a:chOff x="2160480" y="11617147"/>
            <a:chExt cx="2955340" cy="1069658"/>
          </a:xfrm>
        </p:grpSpPr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BF2E8170-EE1F-AAB4-3A52-7AE5DACB605A}"/>
                </a:ext>
              </a:extLst>
            </p:cNvPr>
            <p:cNvSpPr/>
            <p:nvPr userDrawn="1"/>
          </p:nvSpPr>
          <p:spPr>
            <a:xfrm>
              <a:off x="2160480" y="11617147"/>
              <a:ext cx="987152" cy="1069658"/>
            </a:xfrm>
            <a:custGeom>
              <a:avLst/>
              <a:gdLst/>
              <a:ahLst/>
              <a:cxnLst/>
              <a:rect l="l" t="t" r="r" b="b"/>
              <a:pathLst>
                <a:path w="987152" h="1069658">
                  <a:moveTo>
                    <a:pt x="0" y="0"/>
                  </a:moveTo>
                  <a:lnTo>
                    <a:pt x="987152" y="0"/>
                  </a:lnTo>
                  <a:lnTo>
                    <a:pt x="987152" y="1069658"/>
                  </a:lnTo>
                  <a:lnTo>
                    <a:pt x="0" y="1069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D90DD51B-A0E7-2844-709A-91389C4CAF99}"/>
                </a:ext>
              </a:extLst>
            </p:cNvPr>
            <p:cNvSpPr/>
            <p:nvPr userDrawn="1"/>
          </p:nvSpPr>
          <p:spPr>
            <a:xfrm>
              <a:off x="3152489" y="11872674"/>
              <a:ext cx="1963331" cy="578482"/>
            </a:xfrm>
            <a:custGeom>
              <a:avLst/>
              <a:gdLst/>
              <a:ahLst/>
              <a:cxnLst/>
              <a:rect l="l" t="t" r="r" b="b"/>
              <a:pathLst>
                <a:path w="1963331" h="578482">
                  <a:moveTo>
                    <a:pt x="0" y="0"/>
                  </a:moveTo>
                  <a:lnTo>
                    <a:pt x="1963331" y="0"/>
                  </a:lnTo>
                  <a:lnTo>
                    <a:pt x="1963331" y="578482"/>
                  </a:lnTo>
                  <a:lnTo>
                    <a:pt x="0" y="578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20747D-B2A6-EDFE-63F8-43DEB5A8BE6F}"/>
              </a:ext>
            </a:extLst>
          </p:cNvPr>
          <p:cNvSpPr/>
          <p:nvPr userDrawn="1"/>
        </p:nvSpPr>
        <p:spPr>
          <a:xfrm>
            <a:off x="-63503" y="-63503"/>
            <a:ext cx="6527797" cy="3661934"/>
          </a:xfrm>
          <a:custGeom>
            <a:avLst/>
            <a:gdLst/>
            <a:ahLst/>
            <a:cxnLst/>
            <a:rect l="l" t="t" r="r" b="b"/>
            <a:pathLst>
              <a:path w="6527797" h="3661934">
                <a:moveTo>
                  <a:pt x="0" y="0"/>
                </a:moveTo>
                <a:lnTo>
                  <a:pt x="6527797" y="0"/>
                </a:lnTo>
                <a:lnTo>
                  <a:pt x="6527797" y="3661934"/>
                </a:lnTo>
                <a:lnTo>
                  <a:pt x="0" y="3661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A4AC27E-97A4-134D-C588-7036D2C2473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7144" y="255794"/>
            <a:ext cx="1643844" cy="3203258"/>
            <a:chOff x="0" y="0"/>
            <a:chExt cx="2191791" cy="427101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B8D1197-8014-2FA8-B87C-F394576C4A44}"/>
                </a:ext>
              </a:extLst>
            </p:cNvPr>
            <p:cNvSpPr/>
            <p:nvPr/>
          </p:nvSpPr>
          <p:spPr>
            <a:xfrm>
              <a:off x="0" y="0"/>
              <a:ext cx="2191766" cy="4271010"/>
            </a:xfrm>
            <a:custGeom>
              <a:avLst/>
              <a:gdLst/>
              <a:ahLst/>
              <a:cxnLst/>
              <a:rect l="l" t="t" r="r" b="b"/>
              <a:pathLst>
                <a:path w="2191766" h="4271010">
                  <a:moveTo>
                    <a:pt x="345440" y="0"/>
                  </a:moveTo>
                  <a:cubicBezTo>
                    <a:pt x="164973" y="0"/>
                    <a:pt x="17780" y="146431"/>
                    <a:pt x="16891" y="327152"/>
                  </a:cubicBezTo>
                  <a:lnTo>
                    <a:pt x="0" y="4271010"/>
                  </a:lnTo>
                  <a:lnTo>
                    <a:pt x="2191766" y="4271010"/>
                  </a:lnTo>
                  <a:lnTo>
                    <a:pt x="2191766" y="4186682"/>
                  </a:lnTo>
                  <a:lnTo>
                    <a:pt x="2191639" y="219837"/>
                  </a:lnTo>
                  <a:lnTo>
                    <a:pt x="2191258" y="218821"/>
                  </a:lnTo>
                  <a:lnTo>
                    <a:pt x="2191258" y="218821"/>
                  </a:lnTo>
                  <a:cubicBezTo>
                    <a:pt x="2147316" y="103251"/>
                    <a:pt x="2039874" y="18542"/>
                    <a:pt x="1911477" y="7747"/>
                  </a:cubicBezTo>
                  <a:lnTo>
                    <a:pt x="346964" y="0"/>
                  </a:lnTo>
                  <a:close/>
                </a:path>
              </a:pathLst>
            </a:custGeom>
            <a:blipFill>
              <a:blip r:embed="rId5"/>
              <a:stretch>
                <a:fillRect l="-11" t="-59" r="-1" b="-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A0A6890-2F08-8E02-CF85-4834548B9D08}"/>
              </a:ext>
            </a:extLst>
          </p:cNvPr>
          <p:cNvSpPr/>
          <p:nvPr userDrawn="1"/>
        </p:nvSpPr>
        <p:spPr>
          <a:xfrm>
            <a:off x="476469" y="255794"/>
            <a:ext cx="1650063" cy="146228"/>
          </a:xfrm>
          <a:custGeom>
            <a:avLst/>
            <a:gdLst/>
            <a:ahLst/>
            <a:cxnLst/>
            <a:rect l="l" t="t" r="r" b="b"/>
            <a:pathLst>
              <a:path w="1650063" h="146228">
                <a:moveTo>
                  <a:pt x="0" y="0"/>
                </a:moveTo>
                <a:lnTo>
                  <a:pt x="1650063" y="0"/>
                </a:lnTo>
                <a:lnTo>
                  <a:pt x="1650063" y="146228"/>
                </a:lnTo>
                <a:lnTo>
                  <a:pt x="0" y="146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597AC4EA-72E7-6819-513A-D085959515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10997" y="3471129"/>
            <a:ext cx="410" cy="73866"/>
            <a:chOff x="0" y="0"/>
            <a:chExt cx="546" cy="98488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2B13A03-3899-53EF-309D-DCF041736AAF}"/>
                </a:ext>
              </a:extLst>
            </p:cNvPr>
            <p:cNvSpPr/>
            <p:nvPr/>
          </p:nvSpPr>
          <p:spPr>
            <a:xfrm>
              <a:off x="0" y="0"/>
              <a:ext cx="508" cy="98425"/>
            </a:xfrm>
            <a:custGeom>
              <a:avLst/>
              <a:gdLst/>
              <a:ahLst/>
              <a:cxnLst/>
              <a:rect l="l" t="t" r="r" b="b"/>
              <a:pathLst>
                <a:path w="508" h="98425">
                  <a:moveTo>
                    <a:pt x="0" y="0"/>
                  </a:moveTo>
                  <a:lnTo>
                    <a:pt x="0" y="98425"/>
                  </a:lnTo>
                  <a:lnTo>
                    <a:pt x="0" y="98171"/>
                  </a:lnTo>
                  <a:lnTo>
                    <a:pt x="127" y="97663"/>
                  </a:lnTo>
                  <a:lnTo>
                    <a:pt x="127" y="97282"/>
                  </a:lnTo>
                  <a:lnTo>
                    <a:pt x="127" y="97155"/>
                  </a:lnTo>
                  <a:lnTo>
                    <a:pt x="254" y="96139"/>
                  </a:lnTo>
                  <a:lnTo>
                    <a:pt x="508" y="94742"/>
                  </a:lnTo>
                  <a:lnTo>
                    <a:pt x="508" y="0"/>
                  </a:lnTo>
                  <a:close/>
                </a:path>
              </a:pathLst>
            </a:custGeom>
            <a:blipFill>
              <a:blip r:embed="rId8"/>
              <a:stretch>
                <a:fillRect l="-377500" t="-1380" r="-975000" b="-35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FA0AC657-E09F-8FB0-FF3C-C64E9ECB7E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6954" y="3459051"/>
            <a:ext cx="1644044" cy="296266"/>
            <a:chOff x="0" y="0"/>
            <a:chExt cx="2192058" cy="395021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62EC8E73-0A5E-8A8A-52B7-7923E41925D2}"/>
                </a:ext>
              </a:extLst>
            </p:cNvPr>
            <p:cNvSpPr/>
            <p:nvPr/>
          </p:nvSpPr>
          <p:spPr>
            <a:xfrm>
              <a:off x="0" y="0"/>
              <a:ext cx="2191765" cy="394970"/>
            </a:xfrm>
            <a:custGeom>
              <a:avLst/>
              <a:gdLst/>
              <a:ahLst/>
              <a:cxnLst/>
              <a:rect l="l" t="t" r="r" b="b"/>
              <a:pathLst>
                <a:path w="2191765" h="394970">
                  <a:moveTo>
                    <a:pt x="254" y="0"/>
                  </a:moveTo>
                  <a:lnTo>
                    <a:pt x="0" y="59182"/>
                  </a:lnTo>
                  <a:lnTo>
                    <a:pt x="0" y="60579"/>
                  </a:lnTo>
                  <a:cubicBezTo>
                    <a:pt x="381" y="240792"/>
                    <a:pt x="146685" y="387604"/>
                    <a:pt x="327152" y="388366"/>
                  </a:cubicBezTo>
                  <a:lnTo>
                    <a:pt x="1865503" y="394970"/>
                  </a:lnTo>
                  <a:lnTo>
                    <a:pt x="1866900" y="394970"/>
                  </a:lnTo>
                  <a:cubicBezTo>
                    <a:pt x="1906778" y="394970"/>
                    <a:pt x="1945005" y="387858"/>
                    <a:pt x="1980438" y="374777"/>
                  </a:cubicBezTo>
                  <a:lnTo>
                    <a:pt x="1980438" y="374777"/>
                  </a:lnTo>
                  <a:lnTo>
                    <a:pt x="1980438" y="374777"/>
                  </a:lnTo>
                  <a:lnTo>
                    <a:pt x="1981454" y="374396"/>
                  </a:lnTo>
                  <a:lnTo>
                    <a:pt x="1981962" y="374142"/>
                  </a:lnTo>
                  <a:lnTo>
                    <a:pt x="1982089" y="374142"/>
                  </a:lnTo>
                  <a:lnTo>
                    <a:pt x="1983232" y="373761"/>
                  </a:lnTo>
                  <a:lnTo>
                    <a:pt x="1991614" y="370459"/>
                  </a:lnTo>
                  <a:lnTo>
                    <a:pt x="1997075" y="368173"/>
                  </a:lnTo>
                  <a:lnTo>
                    <a:pt x="1997329" y="368046"/>
                  </a:lnTo>
                  <a:lnTo>
                    <a:pt x="1997456" y="368046"/>
                  </a:lnTo>
                  <a:lnTo>
                    <a:pt x="1999107" y="367284"/>
                  </a:lnTo>
                  <a:lnTo>
                    <a:pt x="1999234" y="367284"/>
                  </a:lnTo>
                  <a:lnTo>
                    <a:pt x="2000123" y="366903"/>
                  </a:lnTo>
                  <a:lnTo>
                    <a:pt x="2000504" y="366776"/>
                  </a:lnTo>
                  <a:lnTo>
                    <a:pt x="2000885" y="366649"/>
                  </a:lnTo>
                  <a:lnTo>
                    <a:pt x="2001012" y="366522"/>
                  </a:lnTo>
                  <a:lnTo>
                    <a:pt x="2001774" y="366141"/>
                  </a:lnTo>
                  <a:lnTo>
                    <a:pt x="2002155" y="366014"/>
                  </a:lnTo>
                  <a:lnTo>
                    <a:pt x="2002536" y="365887"/>
                  </a:lnTo>
                  <a:lnTo>
                    <a:pt x="2002790" y="365760"/>
                  </a:lnTo>
                  <a:lnTo>
                    <a:pt x="2003552" y="365379"/>
                  </a:lnTo>
                  <a:lnTo>
                    <a:pt x="2003933" y="365252"/>
                  </a:lnTo>
                  <a:lnTo>
                    <a:pt x="2004314" y="365125"/>
                  </a:lnTo>
                  <a:lnTo>
                    <a:pt x="2004441" y="364998"/>
                  </a:lnTo>
                  <a:lnTo>
                    <a:pt x="2005203" y="364617"/>
                  </a:lnTo>
                  <a:lnTo>
                    <a:pt x="2005584" y="364490"/>
                  </a:lnTo>
                  <a:lnTo>
                    <a:pt x="2005965" y="364363"/>
                  </a:lnTo>
                  <a:lnTo>
                    <a:pt x="2006092" y="364236"/>
                  </a:lnTo>
                  <a:lnTo>
                    <a:pt x="2006853" y="363855"/>
                  </a:lnTo>
                  <a:lnTo>
                    <a:pt x="2007234" y="363728"/>
                  </a:lnTo>
                  <a:lnTo>
                    <a:pt x="2007489" y="363601"/>
                  </a:lnTo>
                  <a:lnTo>
                    <a:pt x="2007615" y="363601"/>
                  </a:lnTo>
                  <a:lnTo>
                    <a:pt x="2010283" y="362331"/>
                  </a:lnTo>
                  <a:lnTo>
                    <a:pt x="2011680" y="361696"/>
                  </a:lnTo>
                  <a:lnTo>
                    <a:pt x="2012061" y="361569"/>
                  </a:lnTo>
                  <a:lnTo>
                    <a:pt x="2012187" y="361442"/>
                  </a:lnTo>
                  <a:lnTo>
                    <a:pt x="2012822" y="361061"/>
                  </a:lnTo>
                  <a:lnTo>
                    <a:pt x="2013077" y="360934"/>
                  </a:lnTo>
                  <a:lnTo>
                    <a:pt x="2013584" y="360680"/>
                  </a:lnTo>
                  <a:lnTo>
                    <a:pt x="2015236" y="359791"/>
                  </a:lnTo>
                  <a:lnTo>
                    <a:pt x="2015490" y="359664"/>
                  </a:lnTo>
                  <a:lnTo>
                    <a:pt x="2015997" y="359410"/>
                  </a:lnTo>
                  <a:lnTo>
                    <a:pt x="2016887" y="359029"/>
                  </a:lnTo>
                  <a:lnTo>
                    <a:pt x="2017141" y="358902"/>
                  </a:lnTo>
                  <a:lnTo>
                    <a:pt x="2017649" y="358648"/>
                  </a:lnTo>
                  <a:lnTo>
                    <a:pt x="2017903" y="358521"/>
                  </a:lnTo>
                  <a:lnTo>
                    <a:pt x="2018538" y="358140"/>
                  </a:lnTo>
                  <a:lnTo>
                    <a:pt x="2018792" y="358013"/>
                  </a:lnTo>
                  <a:lnTo>
                    <a:pt x="2019300" y="357759"/>
                  </a:lnTo>
                  <a:lnTo>
                    <a:pt x="2020189" y="357251"/>
                  </a:lnTo>
                  <a:lnTo>
                    <a:pt x="2020443" y="357124"/>
                  </a:lnTo>
                  <a:lnTo>
                    <a:pt x="2020951" y="356870"/>
                  </a:lnTo>
                  <a:lnTo>
                    <a:pt x="2021205" y="356743"/>
                  </a:lnTo>
                  <a:lnTo>
                    <a:pt x="2021840" y="356362"/>
                  </a:lnTo>
                  <a:lnTo>
                    <a:pt x="2022221" y="356235"/>
                  </a:lnTo>
                  <a:lnTo>
                    <a:pt x="2022602" y="355981"/>
                  </a:lnTo>
                  <a:lnTo>
                    <a:pt x="2022856" y="355854"/>
                  </a:lnTo>
                  <a:lnTo>
                    <a:pt x="2023618" y="355473"/>
                  </a:lnTo>
                  <a:lnTo>
                    <a:pt x="2023999" y="355219"/>
                  </a:lnTo>
                  <a:lnTo>
                    <a:pt x="2024380" y="355092"/>
                  </a:lnTo>
                  <a:lnTo>
                    <a:pt x="2024507" y="354965"/>
                  </a:lnTo>
                  <a:lnTo>
                    <a:pt x="2029587" y="352171"/>
                  </a:lnTo>
                  <a:lnTo>
                    <a:pt x="2031365" y="351155"/>
                  </a:lnTo>
                  <a:lnTo>
                    <a:pt x="2031365" y="351155"/>
                  </a:lnTo>
                  <a:lnTo>
                    <a:pt x="2032381" y="350520"/>
                  </a:lnTo>
                  <a:lnTo>
                    <a:pt x="2032889" y="350266"/>
                  </a:lnTo>
                  <a:lnTo>
                    <a:pt x="2033015" y="350139"/>
                  </a:lnTo>
                  <a:lnTo>
                    <a:pt x="2034031" y="349504"/>
                  </a:lnTo>
                  <a:lnTo>
                    <a:pt x="2034539" y="349250"/>
                  </a:lnTo>
                  <a:lnTo>
                    <a:pt x="2034793" y="349123"/>
                  </a:lnTo>
                  <a:lnTo>
                    <a:pt x="2034920" y="349123"/>
                  </a:lnTo>
                  <a:lnTo>
                    <a:pt x="2035809" y="348615"/>
                  </a:lnTo>
                  <a:lnTo>
                    <a:pt x="2036190" y="348361"/>
                  </a:lnTo>
                  <a:lnTo>
                    <a:pt x="2036444" y="348234"/>
                  </a:lnTo>
                  <a:lnTo>
                    <a:pt x="2036571" y="348234"/>
                  </a:lnTo>
                  <a:lnTo>
                    <a:pt x="2037461" y="347599"/>
                  </a:lnTo>
                  <a:lnTo>
                    <a:pt x="2037968" y="347345"/>
                  </a:lnTo>
                  <a:lnTo>
                    <a:pt x="2038095" y="347218"/>
                  </a:lnTo>
                  <a:lnTo>
                    <a:pt x="2038222" y="347218"/>
                  </a:lnTo>
                  <a:lnTo>
                    <a:pt x="2039238" y="346583"/>
                  </a:lnTo>
                  <a:lnTo>
                    <a:pt x="2039873" y="346202"/>
                  </a:lnTo>
                  <a:lnTo>
                    <a:pt x="2039873" y="346202"/>
                  </a:lnTo>
                  <a:cubicBezTo>
                    <a:pt x="2118740" y="297180"/>
                    <a:pt x="2175255" y="215646"/>
                    <a:pt x="2190876" y="120396"/>
                  </a:cubicBezTo>
                  <a:lnTo>
                    <a:pt x="2190876" y="120142"/>
                  </a:lnTo>
                  <a:lnTo>
                    <a:pt x="2191130" y="118999"/>
                  </a:lnTo>
                  <a:lnTo>
                    <a:pt x="2191257" y="118491"/>
                  </a:lnTo>
                  <a:lnTo>
                    <a:pt x="2191384" y="118110"/>
                  </a:lnTo>
                  <a:lnTo>
                    <a:pt x="2191765" y="115189"/>
                  </a:lnTo>
                  <a:lnTo>
                    <a:pt x="2191765" y="0"/>
                  </a:lnTo>
                  <a:close/>
                </a:path>
              </a:pathLst>
            </a:custGeom>
            <a:blipFill>
              <a:blip r:embed="rId9"/>
              <a:stretch>
                <a:fillRect l="-112" t="-620" r="-150" b="-82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10">
            <a:extLst>
              <a:ext uri="{FF2B5EF4-FFF2-40B4-BE49-F238E27FC236}">
                <a16:creationId xmlns:a16="http://schemas.microsoft.com/office/drawing/2014/main" id="{4DAC29E6-1214-CB4E-2554-56EA13A6D8CB}"/>
              </a:ext>
            </a:extLst>
          </p:cNvPr>
          <p:cNvSpPr/>
          <p:nvPr userDrawn="1"/>
        </p:nvSpPr>
        <p:spPr>
          <a:xfrm>
            <a:off x="333527" y="122482"/>
            <a:ext cx="5617588" cy="3766166"/>
          </a:xfrm>
          <a:custGeom>
            <a:avLst/>
            <a:gdLst/>
            <a:ahLst/>
            <a:cxnLst/>
            <a:rect l="l" t="t" r="r" b="b"/>
            <a:pathLst>
              <a:path w="5617588" h="3766166">
                <a:moveTo>
                  <a:pt x="0" y="0"/>
                </a:moveTo>
                <a:lnTo>
                  <a:pt x="5617588" y="0"/>
                </a:lnTo>
                <a:lnTo>
                  <a:pt x="5617588" y="3766166"/>
                </a:lnTo>
                <a:lnTo>
                  <a:pt x="0" y="37661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ADD43D12-B733-F730-1323-45227CCE4C52}"/>
              </a:ext>
            </a:extLst>
          </p:cNvPr>
          <p:cNvSpPr txBox="1"/>
          <p:nvPr userDrawn="1"/>
        </p:nvSpPr>
        <p:spPr>
          <a:xfrm>
            <a:off x="2700290" y="902227"/>
            <a:ext cx="2252710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spc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Start a Healthy Habit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BAA05CBD-7AA7-6E28-4CCD-DB88980C0537}"/>
              </a:ext>
            </a:extLst>
          </p:cNvPr>
          <p:cNvSpPr txBox="1"/>
          <p:nvPr userDrawn="1"/>
        </p:nvSpPr>
        <p:spPr>
          <a:xfrm>
            <a:off x="2697480" y="2018624"/>
            <a:ext cx="2481310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Explore additional beneﬁts</a:t>
            </a: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794C402A-D3EA-0BC1-F181-A2CFF7F8F340}"/>
              </a:ext>
            </a:extLst>
          </p:cNvPr>
          <p:cNvSpPr txBox="1"/>
          <p:nvPr userDrawn="1"/>
        </p:nvSpPr>
        <p:spPr>
          <a:xfrm>
            <a:off x="2700290" y="288722"/>
            <a:ext cx="2727846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Earn rewards for healthy behaviors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856F9D13-2BA7-8C5D-3FBC-548D2C796586}"/>
              </a:ext>
            </a:extLst>
          </p:cNvPr>
          <p:cNvSpPr txBox="1"/>
          <p:nvPr userDrawn="1"/>
        </p:nvSpPr>
        <p:spPr>
          <a:xfrm>
            <a:off x="2700290" y="1532392"/>
            <a:ext cx="3323148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Find high-quality, in-network providers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28860CE4-708A-45CE-D5FE-A3F27A7EB53B}"/>
              </a:ext>
            </a:extLst>
          </p:cNvPr>
          <p:cNvSpPr txBox="1"/>
          <p:nvPr userDrawn="1"/>
        </p:nvSpPr>
        <p:spPr>
          <a:xfrm>
            <a:off x="2700290" y="1706813"/>
            <a:ext cx="3233366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in-network providers or specialists near you.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4EFAA4CE-3989-3F47-0855-488A08DB0E3D}"/>
              </a:ext>
            </a:extLst>
          </p:cNvPr>
          <p:cNvSpPr txBox="1"/>
          <p:nvPr userDrawn="1"/>
        </p:nvSpPr>
        <p:spPr>
          <a:xfrm>
            <a:off x="2700290" y="2193046"/>
            <a:ext cx="2633710" cy="320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all the health and wellbeing benefits your company offers.</a:t>
            </a: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3B5B1835-F386-81C1-EAEE-4FB9B2002812}"/>
              </a:ext>
            </a:extLst>
          </p:cNvPr>
          <p:cNvSpPr txBox="1"/>
          <p:nvPr userDrawn="1"/>
        </p:nvSpPr>
        <p:spPr>
          <a:xfrm>
            <a:off x="2700290" y="1095699"/>
            <a:ext cx="2869159" cy="27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9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Healthy Habits as a guide to improve your health, reach your personal goals, and earn rewards.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F3F087D8-F251-CC11-43E3-C852E537F7DC}"/>
              </a:ext>
            </a:extLst>
          </p:cNvPr>
          <p:cNvSpPr txBox="1"/>
          <p:nvPr userDrawn="1"/>
        </p:nvSpPr>
        <p:spPr>
          <a:xfrm>
            <a:off x="2700290" y="482194"/>
            <a:ext cx="2919879" cy="27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9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the Rewards Center for all the ways you can earn points and see available rewards.</a:t>
            </a: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8E582510-DF56-A104-68A4-28384FEE64AA}"/>
              </a:ext>
            </a:extLst>
          </p:cNvPr>
          <p:cNvSpPr/>
          <p:nvPr userDrawn="1"/>
        </p:nvSpPr>
        <p:spPr>
          <a:xfrm>
            <a:off x="5110909" y="3887533"/>
            <a:ext cx="454534" cy="454534"/>
          </a:xfrm>
          <a:custGeom>
            <a:avLst/>
            <a:gdLst/>
            <a:ahLst/>
            <a:cxnLst/>
            <a:rect l="l" t="t" r="r" b="b"/>
            <a:pathLst>
              <a:path w="454534" h="454534">
                <a:moveTo>
                  <a:pt x="0" y="0"/>
                </a:moveTo>
                <a:lnTo>
                  <a:pt x="454535" y="0"/>
                </a:lnTo>
                <a:lnTo>
                  <a:pt x="454535" y="454534"/>
                </a:lnTo>
                <a:lnTo>
                  <a:pt x="0" y="454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2F770DD5-6C09-C28E-2BA2-054B85717B4C}"/>
              </a:ext>
            </a:extLst>
          </p:cNvPr>
          <p:cNvSpPr txBox="1"/>
          <p:nvPr userDrawn="1"/>
        </p:nvSpPr>
        <p:spPr>
          <a:xfrm>
            <a:off x="347834" y="3960562"/>
            <a:ext cx="4374461" cy="44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</a:t>
            </a:r>
          </a:p>
          <a:p>
            <a:pPr algn="l">
              <a:lnSpc>
                <a:spcPts val="700"/>
              </a:lnSpc>
            </a:pP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you may vary based on your benefits eligibility. | To enter without 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pic>
        <p:nvPicPr>
          <p:cNvPr id="31" name="Picture 30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51613F8D-F085-3E9C-9AE1-442EA6512F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92" y="3858385"/>
            <a:ext cx="563542" cy="4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1CF4FC7-E8EA-3DB7-4076-5EE9AD3B945E}"/>
              </a:ext>
            </a:extLst>
          </p:cNvPr>
          <p:cNvSpPr txBox="1"/>
          <p:nvPr/>
        </p:nvSpPr>
        <p:spPr>
          <a:xfrm>
            <a:off x="3362181" y="3886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A94AF08C-DCAB-44CF-9F6D-0A829B2B81A8}"/>
              </a:ext>
            </a:extLst>
          </p:cNvPr>
          <p:cNvSpPr txBox="1"/>
          <p:nvPr/>
        </p:nvSpPr>
        <p:spPr>
          <a:xfrm>
            <a:off x="3336950" y="2309755"/>
            <a:ext cx="2893567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11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and get $50 off an activity tracker.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>
            <a:extLst>
              <a:ext uri="{FF2B5EF4-FFF2-40B4-BE49-F238E27FC236}">
                <a16:creationId xmlns:a16="http://schemas.microsoft.com/office/drawing/2014/main" id="{487943F2-5F8E-6B91-7CDD-D8A7BD665450}"/>
              </a:ext>
            </a:extLst>
          </p:cNvPr>
          <p:cNvSpPr txBox="1"/>
          <p:nvPr/>
        </p:nvSpPr>
        <p:spPr>
          <a:xfrm>
            <a:off x="2697480" y="2918271"/>
            <a:ext cx="259080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1050" b="1" i="0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050" b="1" i="0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050" b="1" i="0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050" b="1" i="0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050" b="1" i="0" spc="2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6053BB8-7467-87F9-94A8-7611F7638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0200" y="2819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Black</vt:lpstr>
      <vt:lpstr>Arial</vt:lpstr>
      <vt:lpstr>Calibri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FINAL_CL_CareGuidance_Reg_Toolkit_EventPostcard.pdf</dc:title>
  <cp:lastModifiedBy>Dori Shields</cp:lastModifiedBy>
  <cp:revision>6</cp:revision>
  <dcterms:created xsi:type="dcterms:W3CDTF">2006-08-16T00:00:00Z</dcterms:created>
  <dcterms:modified xsi:type="dcterms:W3CDTF">2024-07-09T19:24:30Z</dcterms:modified>
  <dc:identifier>DAFrvV0dQK0</dc:identifier>
</cp:coreProperties>
</file>