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24384000" cy="13716000"/>
  <p:notesSz cx="6858000" cy="9144000"/>
  <p:embeddedFontLst>
    <p:embeddedFont>
      <p:font typeface="Arial Black" panose="020B0604020202020204" pitchFamily="34" charset="0"/>
      <p:bold r:id="rId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4726" autoAdjust="0"/>
  </p:normalViewPr>
  <p:slideViewPr>
    <p:cSldViewPr>
      <p:cViewPr varScale="1">
        <p:scale>
          <a:sx n="60" d="100"/>
          <a:sy n="60" d="100"/>
        </p:scale>
        <p:origin x="800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font" Target="fonts/font1.fntdata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11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12" Type="http://schemas.openxmlformats.org/officeDocument/2006/relationships/image" Target="../media/image10.sv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sv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">
            <a:extLst>
              <a:ext uri="{FF2B5EF4-FFF2-40B4-BE49-F238E27FC236}">
                <a16:creationId xmlns:a16="http://schemas.microsoft.com/office/drawing/2014/main" id="{48AFEB9B-FC3F-330B-E481-D512ACA3B8F2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-52554" y="-16428"/>
            <a:ext cx="12283643" cy="10840533"/>
            <a:chOff x="0" y="0"/>
            <a:chExt cx="16353371" cy="14432140"/>
          </a:xfrm>
        </p:grpSpPr>
        <p:sp>
          <p:nvSpPr>
            <p:cNvPr id="8" name="Freeform 3">
              <a:extLst>
                <a:ext uri="{FF2B5EF4-FFF2-40B4-BE49-F238E27FC236}">
                  <a16:creationId xmlns:a16="http://schemas.microsoft.com/office/drawing/2014/main" id="{BFA9C8B2-C876-2E31-CA70-57C9801EB537}"/>
                </a:ext>
              </a:extLst>
            </p:cNvPr>
            <p:cNvSpPr/>
            <p:nvPr/>
          </p:nvSpPr>
          <p:spPr>
            <a:xfrm flipH="1">
              <a:off x="0" y="0"/>
              <a:ext cx="16353411" cy="14432153"/>
            </a:xfrm>
            <a:custGeom>
              <a:avLst/>
              <a:gdLst/>
              <a:ahLst/>
              <a:cxnLst/>
              <a:rect l="l" t="t" r="r" b="b"/>
              <a:pathLst>
                <a:path w="16353411" h="14432153">
                  <a:moveTo>
                    <a:pt x="16353411" y="0"/>
                  </a:moveTo>
                  <a:lnTo>
                    <a:pt x="16353411" y="14432153"/>
                  </a:lnTo>
                  <a:lnTo>
                    <a:pt x="2" y="14432153"/>
                  </a:lnTo>
                  <a:lnTo>
                    <a:pt x="2" y="12461748"/>
                  </a:lnTo>
                  <a:lnTo>
                    <a:pt x="1821816" y="12453874"/>
                  </a:lnTo>
                  <a:cubicBezTo>
                    <a:pt x="2229104" y="12452096"/>
                    <a:pt x="2559052" y="12119356"/>
                    <a:pt x="2557273" y="11712067"/>
                  </a:cubicBezTo>
                  <a:lnTo>
                    <a:pt x="2518665" y="2714625"/>
                  </a:lnTo>
                  <a:cubicBezTo>
                    <a:pt x="2516887" y="2308479"/>
                    <a:pt x="2185798" y="1979168"/>
                    <a:pt x="1780032" y="1979168"/>
                  </a:cubicBezTo>
                  <a:lnTo>
                    <a:pt x="0" y="19867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16" t="-2" r="-18" b="-14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" name="Freeform 4">
            <a:extLst>
              <a:ext uri="{FF2B5EF4-FFF2-40B4-BE49-F238E27FC236}">
                <a16:creationId xmlns:a16="http://schemas.microsoft.com/office/drawing/2014/main" id="{0C0FE8E8-08E1-1D94-774F-829CECE10A21}"/>
              </a:ext>
            </a:extLst>
          </p:cNvPr>
          <p:cNvSpPr/>
          <p:nvPr userDrawn="1"/>
        </p:nvSpPr>
        <p:spPr>
          <a:xfrm>
            <a:off x="12192000" y="-180485"/>
            <a:ext cx="12346056" cy="11004591"/>
          </a:xfrm>
          <a:custGeom>
            <a:avLst/>
            <a:gdLst/>
            <a:ahLst/>
            <a:cxnLst/>
            <a:rect l="l" t="t" r="r" b="b"/>
            <a:pathLst>
              <a:path w="12346056" h="11004591">
                <a:moveTo>
                  <a:pt x="0" y="0"/>
                </a:moveTo>
                <a:lnTo>
                  <a:pt x="12346056" y="0"/>
                </a:lnTo>
                <a:lnTo>
                  <a:pt x="12346056" y="11004590"/>
                </a:lnTo>
                <a:lnTo>
                  <a:pt x="0" y="1100459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751" t="-243" b="-243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0" name="Group 5">
            <a:extLst>
              <a:ext uri="{FF2B5EF4-FFF2-40B4-BE49-F238E27FC236}">
                <a16:creationId xmlns:a16="http://schemas.microsoft.com/office/drawing/2014/main" id="{04B14681-9BC0-6F89-A974-33FEBB4FE98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4146692" y="2179187"/>
            <a:ext cx="8802976" cy="5461530"/>
            <a:chOff x="0" y="0"/>
            <a:chExt cx="8802980" cy="5461533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0BF93776-3466-2899-1DD6-A55070840E17}"/>
                </a:ext>
              </a:extLst>
            </p:cNvPr>
            <p:cNvSpPr/>
            <p:nvPr/>
          </p:nvSpPr>
          <p:spPr>
            <a:xfrm>
              <a:off x="65913" y="63500"/>
              <a:ext cx="8672957" cy="4896993"/>
            </a:xfrm>
            <a:custGeom>
              <a:avLst/>
              <a:gdLst/>
              <a:ahLst/>
              <a:cxnLst/>
              <a:rect l="l" t="t" r="r" b="b"/>
              <a:pathLst>
                <a:path w="8672957" h="4896993">
                  <a:moveTo>
                    <a:pt x="8672957" y="4896993"/>
                  </a:moveTo>
                  <a:lnTo>
                    <a:pt x="0" y="4896993"/>
                  </a:lnTo>
                  <a:lnTo>
                    <a:pt x="19050" y="0"/>
                  </a:lnTo>
                  <a:lnTo>
                    <a:pt x="8192897" y="0"/>
                  </a:lnTo>
                  <a:cubicBezTo>
                    <a:pt x="8458073" y="0"/>
                    <a:pt x="8672957" y="214884"/>
                    <a:pt x="8672957" y="48006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2A2BC3C1-98DA-00BC-79C5-C0FE6AF671A3}"/>
                </a:ext>
              </a:extLst>
            </p:cNvPr>
            <p:cNvSpPr/>
            <p:nvPr/>
          </p:nvSpPr>
          <p:spPr>
            <a:xfrm>
              <a:off x="63500" y="3624199"/>
              <a:ext cx="8676005" cy="1773809"/>
            </a:xfrm>
            <a:custGeom>
              <a:avLst/>
              <a:gdLst/>
              <a:ahLst/>
              <a:cxnLst/>
              <a:rect l="l" t="t" r="r" b="b"/>
              <a:pathLst>
                <a:path w="8676005" h="1773809">
                  <a:moveTo>
                    <a:pt x="8195945" y="1773809"/>
                  </a:moveTo>
                  <a:lnTo>
                    <a:pt x="0" y="1773809"/>
                  </a:lnTo>
                  <a:lnTo>
                    <a:pt x="7112" y="0"/>
                  </a:lnTo>
                  <a:lnTo>
                    <a:pt x="8676005" y="0"/>
                  </a:lnTo>
                  <a:lnTo>
                    <a:pt x="8676005" y="1293749"/>
                  </a:lnTo>
                  <a:cubicBezTo>
                    <a:pt x="8676005" y="1558925"/>
                    <a:pt x="8461122" y="1773809"/>
                    <a:pt x="8195945" y="1773809"/>
                  </a:cubicBezTo>
                </a:path>
              </a:pathLst>
            </a:custGeom>
            <a:solidFill>
              <a:srgbClr val="6E1EBE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21C00A59-4A4F-8AB5-36C3-AA6A1BF9669F}"/>
                </a:ext>
              </a:extLst>
            </p:cNvPr>
            <p:cNvSpPr/>
            <p:nvPr/>
          </p:nvSpPr>
          <p:spPr>
            <a:xfrm>
              <a:off x="729488" y="4222115"/>
              <a:ext cx="736727" cy="141224"/>
            </a:xfrm>
            <a:custGeom>
              <a:avLst/>
              <a:gdLst/>
              <a:ahLst/>
              <a:cxnLst/>
              <a:rect l="l" t="t" r="r" b="b"/>
              <a:pathLst>
                <a:path w="736727" h="141224">
                  <a:moveTo>
                    <a:pt x="723900" y="128524"/>
                  </a:moveTo>
                  <a:lnTo>
                    <a:pt x="723900" y="115824"/>
                  </a:lnTo>
                  <a:lnTo>
                    <a:pt x="25400" y="115824"/>
                  </a:lnTo>
                  <a:lnTo>
                    <a:pt x="25400" y="25400"/>
                  </a:lnTo>
                  <a:lnTo>
                    <a:pt x="711327" y="25400"/>
                  </a:lnTo>
                  <a:lnTo>
                    <a:pt x="711327" y="128524"/>
                  </a:lnTo>
                  <a:lnTo>
                    <a:pt x="724027" y="128524"/>
                  </a:lnTo>
                  <a:lnTo>
                    <a:pt x="736727" y="128524"/>
                  </a:lnTo>
                  <a:lnTo>
                    <a:pt x="736727" y="0"/>
                  </a:lnTo>
                  <a:lnTo>
                    <a:pt x="0" y="0"/>
                  </a:lnTo>
                  <a:lnTo>
                    <a:pt x="0" y="141224"/>
                  </a:lnTo>
                  <a:lnTo>
                    <a:pt x="736727" y="141224"/>
                  </a:lnTo>
                  <a:lnTo>
                    <a:pt x="736727" y="1285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0C1CC47C-2637-1563-6EAC-425EC8FEBDA2}"/>
                </a:ext>
              </a:extLst>
            </p:cNvPr>
            <p:cNvSpPr/>
            <p:nvPr/>
          </p:nvSpPr>
          <p:spPr>
            <a:xfrm>
              <a:off x="787527" y="4349623"/>
              <a:ext cx="620649" cy="421767"/>
            </a:xfrm>
            <a:custGeom>
              <a:avLst/>
              <a:gdLst/>
              <a:ahLst/>
              <a:cxnLst/>
              <a:rect l="l" t="t" r="r" b="b"/>
              <a:pathLst>
                <a:path w="620649" h="421767">
                  <a:moveTo>
                    <a:pt x="595249" y="0"/>
                  </a:moveTo>
                  <a:lnTo>
                    <a:pt x="572389" y="288163"/>
                  </a:lnTo>
                  <a:cubicBezTo>
                    <a:pt x="572389" y="318135"/>
                    <a:pt x="560324" y="345059"/>
                    <a:pt x="540766" y="364617"/>
                  </a:cubicBezTo>
                  <a:cubicBezTo>
                    <a:pt x="521208" y="384174"/>
                    <a:pt x="494157" y="396240"/>
                    <a:pt x="464312" y="396240"/>
                  </a:cubicBezTo>
                  <a:lnTo>
                    <a:pt x="156210" y="396240"/>
                  </a:lnTo>
                  <a:cubicBezTo>
                    <a:pt x="126365" y="396240"/>
                    <a:pt x="99314" y="384174"/>
                    <a:pt x="79756" y="364617"/>
                  </a:cubicBezTo>
                  <a:cubicBezTo>
                    <a:pt x="60198" y="345059"/>
                    <a:pt x="48133" y="318008"/>
                    <a:pt x="48133" y="288163"/>
                  </a:cubicBezTo>
                  <a:lnTo>
                    <a:pt x="48133" y="287655"/>
                  </a:lnTo>
                  <a:lnTo>
                    <a:pt x="25273" y="0"/>
                  </a:lnTo>
                  <a:lnTo>
                    <a:pt x="0" y="2032"/>
                  </a:lnTo>
                  <a:lnTo>
                    <a:pt x="22733" y="289179"/>
                  </a:lnTo>
                  <a:lnTo>
                    <a:pt x="35433" y="288163"/>
                  </a:lnTo>
                  <a:lnTo>
                    <a:pt x="22733" y="288163"/>
                  </a:lnTo>
                  <a:cubicBezTo>
                    <a:pt x="22733" y="361950"/>
                    <a:pt x="82550" y="421767"/>
                    <a:pt x="156337" y="421767"/>
                  </a:cubicBezTo>
                  <a:lnTo>
                    <a:pt x="464312" y="421767"/>
                  </a:lnTo>
                  <a:cubicBezTo>
                    <a:pt x="538099" y="421767"/>
                    <a:pt x="597789" y="361950"/>
                    <a:pt x="597916" y="288163"/>
                  </a:cubicBezTo>
                  <a:lnTo>
                    <a:pt x="585216" y="288163"/>
                  </a:lnTo>
                  <a:lnTo>
                    <a:pt x="597916" y="289179"/>
                  </a:lnTo>
                  <a:lnTo>
                    <a:pt x="620649" y="203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559EB2E7-6CFB-E033-359B-5B1A8BF1F3C7}"/>
                </a:ext>
              </a:extLst>
            </p:cNvPr>
            <p:cNvSpPr/>
            <p:nvPr/>
          </p:nvSpPr>
          <p:spPr>
            <a:xfrm>
              <a:off x="850646" y="4060570"/>
              <a:ext cx="258318" cy="186944"/>
            </a:xfrm>
            <a:custGeom>
              <a:avLst/>
              <a:gdLst/>
              <a:ahLst/>
              <a:cxnLst/>
              <a:rect l="l" t="t" r="r" b="b"/>
              <a:pathLst>
                <a:path w="258318" h="186944">
                  <a:moveTo>
                    <a:pt x="93218" y="161672"/>
                  </a:moveTo>
                  <a:cubicBezTo>
                    <a:pt x="74422" y="161672"/>
                    <a:pt x="57404" y="154052"/>
                    <a:pt x="45085" y="141733"/>
                  </a:cubicBezTo>
                  <a:cubicBezTo>
                    <a:pt x="32766" y="129414"/>
                    <a:pt x="25146" y="112396"/>
                    <a:pt x="25146" y="93600"/>
                  </a:cubicBezTo>
                  <a:cubicBezTo>
                    <a:pt x="25146" y="74804"/>
                    <a:pt x="32766" y="57786"/>
                    <a:pt x="45085" y="45467"/>
                  </a:cubicBezTo>
                  <a:cubicBezTo>
                    <a:pt x="57404" y="33148"/>
                    <a:pt x="74422" y="25527"/>
                    <a:pt x="93218" y="25527"/>
                  </a:cubicBezTo>
                  <a:cubicBezTo>
                    <a:pt x="107823" y="25527"/>
                    <a:pt x="118999" y="26036"/>
                    <a:pt x="130683" y="31497"/>
                  </a:cubicBezTo>
                  <a:cubicBezTo>
                    <a:pt x="142367" y="36957"/>
                    <a:pt x="155575" y="47625"/>
                    <a:pt x="172085" y="70867"/>
                  </a:cubicBezTo>
                  <a:cubicBezTo>
                    <a:pt x="189103" y="94870"/>
                    <a:pt x="205232" y="119888"/>
                    <a:pt x="217043" y="138685"/>
                  </a:cubicBezTo>
                  <a:lnTo>
                    <a:pt x="231140" y="161672"/>
                  </a:lnTo>
                  <a:cubicBezTo>
                    <a:pt x="234442" y="167260"/>
                    <a:pt x="236347" y="170307"/>
                    <a:pt x="236347" y="170307"/>
                  </a:cubicBezTo>
                  <a:lnTo>
                    <a:pt x="258318" y="157480"/>
                  </a:lnTo>
                  <a:cubicBezTo>
                    <a:pt x="258191" y="157353"/>
                    <a:pt x="227838" y="105410"/>
                    <a:pt x="193040" y="56134"/>
                  </a:cubicBezTo>
                  <a:cubicBezTo>
                    <a:pt x="175006" y="30734"/>
                    <a:pt x="158496" y="16129"/>
                    <a:pt x="141478" y="8255"/>
                  </a:cubicBezTo>
                  <a:cubicBezTo>
                    <a:pt x="124460" y="381"/>
                    <a:pt x="108331" y="0"/>
                    <a:pt x="93472" y="0"/>
                  </a:cubicBezTo>
                  <a:cubicBezTo>
                    <a:pt x="41783" y="0"/>
                    <a:pt x="0" y="41910"/>
                    <a:pt x="0" y="93472"/>
                  </a:cubicBezTo>
                  <a:cubicBezTo>
                    <a:pt x="0" y="145034"/>
                    <a:pt x="41910" y="186944"/>
                    <a:pt x="93472" y="186944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914876AF-F71E-95BE-371E-C9E0F68CBDCE}"/>
                </a:ext>
              </a:extLst>
            </p:cNvPr>
            <p:cNvSpPr/>
            <p:nvPr/>
          </p:nvSpPr>
          <p:spPr>
            <a:xfrm>
              <a:off x="1086866" y="4060698"/>
              <a:ext cx="258318" cy="186944"/>
            </a:xfrm>
            <a:custGeom>
              <a:avLst/>
              <a:gdLst/>
              <a:ahLst/>
              <a:cxnLst/>
              <a:rect l="l" t="t" r="r" b="b"/>
              <a:pathLst>
                <a:path w="258318" h="186944">
                  <a:moveTo>
                    <a:pt x="164846" y="186944"/>
                  </a:moveTo>
                  <a:cubicBezTo>
                    <a:pt x="216535" y="186944"/>
                    <a:pt x="258318" y="145034"/>
                    <a:pt x="258318" y="93472"/>
                  </a:cubicBezTo>
                  <a:cubicBezTo>
                    <a:pt x="258318" y="41910"/>
                    <a:pt x="216408" y="0"/>
                    <a:pt x="164846" y="0"/>
                  </a:cubicBezTo>
                  <a:cubicBezTo>
                    <a:pt x="149987" y="0"/>
                    <a:pt x="133858" y="381"/>
                    <a:pt x="116840" y="8255"/>
                  </a:cubicBezTo>
                  <a:cubicBezTo>
                    <a:pt x="99822" y="16129"/>
                    <a:pt x="83312" y="30607"/>
                    <a:pt x="65278" y="56134"/>
                  </a:cubicBezTo>
                  <a:cubicBezTo>
                    <a:pt x="30480" y="105410"/>
                    <a:pt x="0" y="157226"/>
                    <a:pt x="0" y="157480"/>
                  </a:cubicBezTo>
                  <a:lnTo>
                    <a:pt x="21971" y="170307"/>
                  </a:lnTo>
                  <a:cubicBezTo>
                    <a:pt x="21971" y="170307"/>
                    <a:pt x="23876" y="167132"/>
                    <a:pt x="27178" y="161671"/>
                  </a:cubicBezTo>
                  <a:cubicBezTo>
                    <a:pt x="37211" y="145034"/>
                    <a:pt x="60579" y="106934"/>
                    <a:pt x="86106" y="70866"/>
                  </a:cubicBezTo>
                  <a:cubicBezTo>
                    <a:pt x="102616" y="47499"/>
                    <a:pt x="115824" y="36831"/>
                    <a:pt x="127508" y="31496"/>
                  </a:cubicBezTo>
                  <a:cubicBezTo>
                    <a:pt x="139192" y="26162"/>
                    <a:pt x="150368" y="25527"/>
                    <a:pt x="164973" y="25527"/>
                  </a:cubicBezTo>
                  <a:cubicBezTo>
                    <a:pt x="183769" y="25527"/>
                    <a:pt x="200787" y="33147"/>
                    <a:pt x="213106" y="45466"/>
                  </a:cubicBezTo>
                  <a:cubicBezTo>
                    <a:pt x="225425" y="57785"/>
                    <a:pt x="233045" y="74803"/>
                    <a:pt x="233045" y="93600"/>
                  </a:cubicBezTo>
                  <a:cubicBezTo>
                    <a:pt x="233045" y="112396"/>
                    <a:pt x="225425" y="129414"/>
                    <a:pt x="213106" y="141733"/>
                  </a:cubicBezTo>
                  <a:cubicBezTo>
                    <a:pt x="200787" y="154052"/>
                    <a:pt x="183769" y="161672"/>
                    <a:pt x="164973" y="161672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ABA87D9B-49AD-0CF6-C66F-6A45CFA180B9}"/>
                </a:ext>
              </a:extLst>
            </p:cNvPr>
            <p:cNvSpPr/>
            <p:nvPr/>
          </p:nvSpPr>
          <p:spPr>
            <a:xfrm>
              <a:off x="1085088" y="4234942"/>
              <a:ext cx="25400" cy="515874"/>
            </a:xfrm>
            <a:custGeom>
              <a:avLst/>
              <a:gdLst/>
              <a:ahLst/>
              <a:cxnLst/>
              <a:rect l="l" t="t" r="r" b="b"/>
              <a:pathLst>
                <a:path w="25400" h="515874">
                  <a:moveTo>
                    <a:pt x="0" y="0"/>
                  </a:moveTo>
                  <a:lnTo>
                    <a:pt x="0" y="515874"/>
                  </a:lnTo>
                  <a:lnTo>
                    <a:pt x="25400" y="515874"/>
                  </a:lnTo>
                  <a:lnTo>
                    <a:pt x="25400" y="0"/>
                  </a:lnTo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3" name="Freeform 28">
            <a:extLst>
              <a:ext uri="{FF2B5EF4-FFF2-40B4-BE49-F238E27FC236}">
                <a16:creationId xmlns:a16="http://schemas.microsoft.com/office/drawing/2014/main" id="{1ED66944-B13B-8DA8-E61A-E376CEE5B83A}"/>
              </a:ext>
            </a:extLst>
          </p:cNvPr>
          <p:cNvSpPr/>
          <p:nvPr userDrawn="1"/>
        </p:nvSpPr>
        <p:spPr>
          <a:xfrm>
            <a:off x="2160480" y="11617147"/>
            <a:ext cx="987152" cy="1069658"/>
          </a:xfrm>
          <a:custGeom>
            <a:avLst/>
            <a:gdLst/>
            <a:ahLst/>
            <a:cxnLst/>
            <a:rect l="l" t="t" r="r" b="b"/>
            <a:pathLst>
              <a:path w="987152" h="1069658">
                <a:moveTo>
                  <a:pt x="0" y="0"/>
                </a:moveTo>
                <a:lnTo>
                  <a:pt x="987152" y="0"/>
                </a:lnTo>
                <a:lnTo>
                  <a:pt x="987152" y="1069658"/>
                </a:lnTo>
                <a:lnTo>
                  <a:pt x="0" y="106965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4" name="Freeform 29">
            <a:extLst>
              <a:ext uri="{FF2B5EF4-FFF2-40B4-BE49-F238E27FC236}">
                <a16:creationId xmlns:a16="http://schemas.microsoft.com/office/drawing/2014/main" id="{57070CC5-77AA-65A5-F66D-C17B8D8924A6}"/>
              </a:ext>
            </a:extLst>
          </p:cNvPr>
          <p:cNvSpPr/>
          <p:nvPr userDrawn="1"/>
        </p:nvSpPr>
        <p:spPr>
          <a:xfrm>
            <a:off x="3152489" y="11872674"/>
            <a:ext cx="1963331" cy="578482"/>
          </a:xfrm>
          <a:custGeom>
            <a:avLst/>
            <a:gdLst/>
            <a:ahLst/>
            <a:cxnLst/>
            <a:rect l="l" t="t" r="r" b="b"/>
            <a:pathLst>
              <a:path w="1963331" h="578482">
                <a:moveTo>
                  <a:pt x="0" y="0"/>
                </a:moveTo>
                <a:lnTo>
                  <a:pt x="1963331" y="0"/>
                </a:lnTo>
                <a:lnTo>
                  <a:pt x="1963331" y="578482"/>
                </a:lnTo>
                <a:lnTo>
                  <a:pt x="0" y="57848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5" name="Freeform 30">
            <a:extLst>
              <a:ext uri="{FF2B5EF4-FFF2-40B4-BE49-F238E27FC236}">
                <a16:creationId xmlns:a16="http://schemas.microsoft.com/office/drawing/2014/main" id="{F21A0A21-C4B4-2D6B-4B7F-36F6D6BBC8D5}"/>
              </a:ext>
            </a:extLst>
          </p:cNvPr>
          <p:cNvSpPr/>
          <p:nvPr userDrawn="1"/>
        </p:nvSpPr>
        <p:spPr>
          <a:xfrm>
            <a:off x="6032306" y="11682232"/>
            <a:ext cx="17145" cy="939136"/>
          </a:xfrm>
          <a:custGeom>
            <a:avLst/>
            <a:gdLst/>
            <a:ahLst/>
            <a:cxnLst/>
            <a:rect l="l" t="t" r="r" b="b"/>
            <a:pathLst>
              <a:path w="17145" h="939136">
                <a:moveTo>
                  <a:pt x="0" y="0"/>
                </a:moveTo>
                <a:lnTo>
                  <a:pt x="17145" y="0"/>
                </a:lnTo>
                <a:lnTo>
                  <a:pt x="17145" y="939136"/>
                </a:lnTo>
                <a:lnTo>
                  <a:pt x="0" y="93913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1" name="TextBox 37">
            <a:extLst>
              <a:ext uri="{FF2B5EF4-FFF2-40B4-BE49-F238E27FC236}">
                <a16:creationId xmlns:a16="http://schemas.microsoft.com/office/drawing/2014/main" id="{9F8D83B1-3855-AD53-E67B-D257E74E4A63}"/>
              </a:ext>
            </a:extLst>
          </p:cNvPr>
          <p:cNvSpPr txBox="1"/>
          <p:nvPr userDrawn="1"/>
        </p:nvSpPr>
        <p:spPr>
          <a:xfrm>
            <a:off x="13924806" y="12013368"/>
            <a:ext cx="9239993" cy="3462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00"/>
              </a:lnSpc>
            </a:pPr>
            <a:r>
              <a:rPr lang="en-US" sz="750" dirty="0" err="1">
                <a:solidFill>
                  <a:srgbClr val="4959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Castlight</a:t>
            </a:r>
            <a:r>
              <a:rPr lang="en-US" sz="750" dirty="0">
                <a:solidFill>
                  <a:srgbClr val="4959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provided by your employer at no cost and is completely confidential. | </a:t>
            </a:r>
            <a:r>
              <a:rPr lang="en-US" sz="750" dirty="0" err="1">
                <a:solidFill>
                  <a:srgbClr val="4959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Castlight</a:t>
            </a:r>
            <a:r>
              <a:rPr lang="en-US" sz="750" dirty="0">
                <a:solidFill>
                  <a:srgbClr val="4959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personalized for you—the info and features available to you may vary based on your benefits eligibility.</a:t>
            </a:r>
          </a:p>
          <a:p>
            <a:pPr algn="ctr">
              <a:lnSpc>
                <a:spcPts val="900"/>
              </a:lnSpc>
            </a:pPr>
            <a:r>
              <a:rPr lang="en-US" sz="750" spc="4" dirty="0">
                <a:solidFill>
                  <a:srgbClr val="4959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enter without </a:t>
            </a:r>
            <a:r>
              <a:rPr lang="en-US" sz="750" spc="4" dirty="0" err="1">
                <a:solidFill>
                  <a:srgbClr val="4959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Castlight</a:t>
            </a:r>
            <a:r>
              <a:rPr lang="en-US" sz="750" spc="4" dirty="0">
                <a:solidFill>
                  <a:srgbClr val="4959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sign-up obligation, legibly hand print on 3”x5” card campaign title, employer name, Employee ID# (as possible), complete name, address, email address (if available), phone number, and year of birth and mail it to Compliance/Rewards Campaign, PO Box 468, Stonington, CT 06378. Void where prohibited. To view official rules: http://</a:t>
            </a:r>
            <a:r>
              <a:rPr lang="en-US" sz="750" spc="4" dirty="0" err="1">
                <a:solidFill>
                  <a:srgbClr val="4959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my.castlighthealth.com</a:t>
            </a:r>
            <a:r>
              <a:rPr lang="en-US" sz="750" spc="4" dirty="0">
                <a:solidFill>
                  <a:srgbClr val="4959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/terms-and-conditions/sweepstakes-rules.</a:t>
            </a:r>
          </a:p>
        </p:txBody>
      </p:sp>
      <p:sp>
        <p:nvSpPr>
          <p:cNvPr id="44" name="Freeform 40">
            <a:extLst>
              <a:ext uri="{FF2B5EF4-FFF2-40B4-BE49-F238E27FC236}">
                <a16:creationId xmlns:a16="http://schemas.microsoft.com/office/drawing/2014/main" id="{B8BEB7D6-7316-2187-2924-188199271C85}"/>
              </a:ext>
            </a:extLst>
          </p:cNvPr>
          <p:cNvSpPr/>
          <p:nvPr userDrawn="1"/>
        </p:nvSpPr>
        <p:spPr>
          <a:xfrm>
            <a:off x="17368174" y="9416776"/>
            <a:ext cx="849107" cy="849107"/>
          </a:xfrm>
          <a:custGeom>
            <a:avLst/>
            <a:gdLst/>
            <a:ahLst/>
            <a:cxnLst/>
            <a:rect l="l" t="t" r="r" b="b"/>
            <a:pathLst>
              <a:path w="849107" h="849107">
                <a:moveTo>
                  <a:pt x="0" y="0"/>
                </a:moveTo>
                <a:lnTo>
                  <a:pt x="849108" y="0"/>
                </a:lnTo>
                <a:lnTo>
                  <a:pt x="849108" y="849108"/>
                </a:lnTo>
                <a:lnTo>
                  <a:pt x="0" y="84910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5" name="TextBox 39">
            <a:extLst>
              <a:ext uri="{FF2B5EF4-FFF2-40B4-BE49-F238E27FC236}">
                <a16:creationId xmlns:a16="http://schemas.microsoft.com/office/drawing/2014/main" id="{AAE30168-D335-17B9-1BF0-626B1C60EAC7}"/>
              </a:ext>
            </a:extLst>
          </p:cNvPr>
          <p:cNvSpPr txBox="1"/>
          <p:nvPr userDrawn="1"/>
        </p:nvSpPr>
        <p:spPr>
          <a:xfrm>
            <a:off x="14815395" y="2591657"/>
            <a:ext cx="8202494" cy="17634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996"/>
              </a:lnSpc>
            </a:pPr>
            <a:r>
              <a:rPr lang="en-US" sz="5500" b="1" dirty="0">
                <a:solidFill>
                  <a:srgbClr val="2A27D8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Managing your health, made simple</a:t>
            </a:r>
          </a:p>
        </p:txBody>
      </p:sp>
      <p:sp>
        <p:nvSpPr>
          <p:cNvPr id="46" name="TextBox 40">
            <a:extLst>
              <a:ext uri="{FF2B5EF4-FFF2-40B4-BE49-F238E27FC236}">
                <a16:creationId xmlns:a16="http://schemas.microsoft.com/office/drawing/2014/main" id="{FC5AB5A7-1C0A-89BD-B9F0-F622015BBB73}"/>
              </a:ext>
            </a:extLst>
          </p:cNvPr>
          <p:cNvSpPr txBox="1"/>
          <p:nvPr userDrawn="1"/>
        </p:nvSpPr>
        <p:spPr>
          <a:xfrm>
            <a:off x="14851390" y="4576582"/>
            <a:ext cx="7399010" cy="8207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190"/>
              </a:lnSpc>
            </a:pPr>
            <a:r>
              <a:rPr lang="en-US" sz="280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Castlight</a:t>
            </a:r>
            <a:r>
              <a:rPr lang="en-US" sz="2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brings your health plan benefits, providers, and healthcare spend together.</a:t>
            </a:r>
          </a:p>
        </p:txBody>
      </p:sp>
      <p:pic>
        <p:nvPicPr>
          <p:cNvPr id="48" name="Picture 47" descr="A black rectangular sign with white text&#10;&#10;Description automatically generated">
            <a:extLst>
              <a:ext uri="{FF2B5EF4-FFF2-40B4-BE49-F238E27FC236}">
                <a16:creationId xmlns:a16="http://schemas.microsoft.com/office/drawing/2014/main" id="{A6076FAA-054C-B9DA-4165-D6D0AFBC2164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4200" y="9296400"/>
            <a:ext cx="1250000" cy="1079546"/>
          </a:xfrm>
          <a:prstGeom prst="rect">
            <a:avLst/>
          </a:prstGeom>
        </p:spPr>
      </p:pic>
      <p:sp>
        <p:nvSpPr>
          <p:cNvPr id="2" name="Freeform 20">
            <a:extLst>
              <a:ext uri="{FF2B5EF4-FFF2-40B4-BE49-F238E27FC236}">
                <a16:creationId xmlns:a16="http://schemas.microsoft.com/office/drawing/2014/main" id="{C8077F06-D233-95A2-6F4E-AD26C4033ED6}"/>
              </a:ext>
            </a:extLst>
          </p:cNvPr>
          <p:cNvSpPr/>
          <p:nvPr userDrawn="1"/>
        </p:nvSpPr>
        <p:spPr>
          <a:xfrm>
            <a:off x="10262433" y="1382515"/>
            <a:ext cx="4035468" cy="8138195"/>
          </a:xfrm>
          <a:custGeom>
            <a:avLst/>
            <a:gdLst/>
            <a:ahLst/>
            <a:cxnLst/>
            <a:rect l="l" t="t" r="r" b="b"/>
            <a:pathLst>
              <a:path w="4035468" h="8138195">
                <a:moveTo>
                  <a:pt x="0" y="0"/>
                </a:moveTo>
                <a:lnTo>
                  <a:pt x="4035468" y="0"/>
                </a:lnTo>
                <a:lnTo>
                  <a:pt x="4035468" y="8138194"/>
                </a:lnTo>
                <a:lnTo>
                  <a:pt x="0" y="8138194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36">
            <a:extLst>
              <a:ext uri="{FF2B5EF4-FFF2-40B4-BE49-F238E27FC236}">
                <a16:creationId xmlns:a16="http://schemas.microsoft.com/office/drawing/2014/main" id="{48B5B802-860E-13E5-62B2-84FD09A9894E}"/>
              </a:ext>
            </a:extLst>
          </p:cNvPr>
          <p:cNvSpPr txBox="1"/>
          <p:nvPr/>
        </p:nvSpPr>
        <p:spPr>
          <a:xfrm>
            <a:off x="16082239" y="6190345"/>
            <a:ext cx="6299808" cy="8207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90"/>
              </a:lnSpc>
            </a:pPr>
            <a:r>
              <a:rPr lang="en-US" sz="2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 up for </a:t>
            </a:r>
            <a:r>
              <a:rPr lang="en-US" sz="28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Castlight</a:t>
            </a:r>
            <a:r>
              <a:rPr lang="en-US" sz="2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today and get $50 off  an activity tracker. 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5385AA6-0FDC-F9F7-91A1-22B54BFF98C7}"/>
              </a:ext>
            </a:extLst>
          </p:cNvPr>
          <p:cNvSpPr txBox="1"/>
          <p:nvPr/>
        </p:nvSpPr>
        <p:spPr>
          <a:xfrm>
            <a:off x="16306800" y="8077200"/>
            <a:ext cx="5764844" cy="7208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899"/>
              </a:lnSpc>
            </a:pPr>
            <a:r>
              <a:rPr lang="en-US" sz="2400" spc="52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Download the </a:t>
            </a:r>
            <a:r>
              <a:rPr lang="en-US" sz="2400" spc="52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Castlight</a:t>
            </a:r>
            <a:r>
              <a:rPr lang="en-US" sz="2400" spc="52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app to register in seconds or visit </a:t>
            </a:r>
            <a:r>
              <a:rPr lang="en-US" sz="2400" spc="52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mycastlight.com</a:t>
            </a:r>
            <a:endParaRPr lang="en-US" sz="2400" spc="52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D3C0DD5-F1A4-BDA3-4CC1-B92611D35194}"/>
              </a:ext>
            </a:extLst>
          </p:cNvPr>
          <p:cNvSpPr txBox="1"/>
          <p:nvPr/>
        </p:nvSpPr>
        <p:spPr>
          <a:xfrm>
            <a:off x="6172200" y="11963400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i="0" spc="100" baseline="0" dirty="0">
                <a:latin typeface="Arial" panose="020B0604020202020204" pitchFamily="34" charset="0"/>
                <a:cs typeface="Arial" panose="020B0604020202020204" pitchFamily="34" charset="0"/>
              </a:rPr>
              <a:t>[CUSTOMER LOGO]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F11DE3B3-B7FA-C0D0-C5FC-5006FCB50A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782800" y="7866119"/>
            <a:ext cx="1143000" cy="1143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31</Words>
  <Application>Microsoft Macintosh PowerPoint</Application>
  <PresentationFormat>Custom</PresentationFormat>
  <Paragraphs>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 Black</vt:lpstr>
      <vt:lpstr>Arial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FINAL_CL_CareGuidance_Reg_Toolkit_DigitalDisplay.pdf</dc:title>
  <cp:lastModifiedBy>Dori Shields</cp:lastModifiedBy>
  <cp:revision>4</cp:revision>
  <dcterms:created xsi:type="dcterms:W3CDTF">2006-08-16T00:00:00Z</dcterms:created>
  <dcterms:modified xsi:type="dcterms:W3CDTF">2024-07-09T19:23:51Z</dcterms:modified>
  <dc:identifier>DAFrvQR8dY4</dc:identifier>
</cp:coreProperties>
</file>