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"/>
  </p:notesMasterIdLst>
  <p:sldIdLst>
    <p:sldId id="256" r:id="rId2"/>
  </p:sldIdLst>
  <p:sldSz cx="7772400" cy="10058400"/>
  <p:notesSz cx="6858000" cy="9144000"/>
  <p:embeddedFontLst>
    <p:embeddedFont>
      <p:font typeface="Arial Black" panose="020B0604020202020204" pitchFamily="34" charset="0"/>
      <p:bold r:id="rId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229" autoAdjust="0"/>
    <p:restoredTop sz="94589" autoAdjust="0"/>
  </p:normalViewPr>
  <p:slideViewPr>
    <p:cSldViewPr>
      <p:cViewPr>
        <p:scale>
          <a:sx n="100" d="100"/>
          <a:sy n="100" d="100"/>
        </p:scale>
        <p:origin x="3088" y="-4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font" Target="fonts/font1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ECC78-33D9-614D-BA20-02E71D6F0850}" type="datetimeFigureOut">
              <a:rPr lang="en-US" smtClean="0"/>
              <a:t>7/9/24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37A9EA-6F34-404A-8377-B9FFE99705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271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37A9EA-6F34-404A-8377-B9FFE99705E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547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2">
            <a:extLst>
              <a:ext uri="{FF2B5EF4-FFF2-40B4-BE49-F238E27FC236}">
                <a16:creationId xmlns:a16="http://schemas.microsoft.com/office/drawing/2014/main" id="{B96B8641-A038-8A64-F233-81320BBF5AD9}"/>
              </a:ext>
            </a:extLst>
          </p:cNvPr>
          <p:cNvSpPr/>
          <p:nvPr userDrawn="1"/>
        </p:nvSpPr>
        <p:spPr>
          <a:xfrm>
            <a:off x="1" y="5016"/>
            <a:ext cx="7772400" cy="5976598"/>
          </a:xfrm>
          <a:custGeom>
            <a:avLst/>
            <a:gdLst/>
            <a:ahLst/>
            <a:cxnLst/>
            <a:rect l="l" t="t" r="r" b="b"/>
            <a:pathLst>
              <a:path w="7899397" h="5976598">
                <a:moveTo>
                  <a:pt x="0" y="0"/>
                </a:moveTo>
                <a:lnTo>
                  <a:pt x="7899397" y="0"/>
                </a:lnTo>
                <a:lnTo>
                  <a:pt x="7899397" y="5976598"/>
                </a:lnTo>
                <a:lnTo>
                  <a:pt x="0" y="597659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3">
            <a:extLst>
              <a:ext uri="{FF2B5EF4-FFF2-40B4-BE49-F238E27FC236}">
                <a16:creationId xmlns:a16="http://schemas.microsoft.com/office/drawing/2014/main" id="{3CCFB678-8D93-40F5-62AC-4DE2C653F6A5}"/>
              </a:ext>
            </a:extLst>
          </p:cNvPr>
          <p:cNvSpPr/>
          <p:nvPr userDrawn="1"/>
        </p:nvSpPr>
        <p:spPr>
          <a:xfrm>
            <a:off x="3873503" y="8636003"/>
            <a:ext cx="12697" cy="431797"/>
          </a:xfrm>
          <a:custGeom>
            <a:avLst/>
            <a:gdLst/>
            <a:ahLst/>
            <a:cxnLst/>
            <a:rect l="l" t="t" r="r" b="b"/>
            <a:pathLst>
              <a:path w="12697" h="431797">
                <a:moveTo>
                  <a:pt x="0" y="0"/>
                </a:moveTo>
                <a:lnTo>
                  <a:pt x="12697" y="0"/>
                </a:lnTo>
                <a:lnTo>
                  <a:pt x="12697" y="431797"/>
                </a:lnTo>
                <a:lnTo>
                  <a:pt x="0" y="43179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0" name="Freeform 5">
            <a:extLst>
              <a:ext uri="{FF2B5EF4-FFF2-40B4-BE49-F238E27FC236}">
                <a16:creationId xmlns:a16="http://schemas.microsoft.com/office/drawing/2014/main" id="{2AD80B66-D6E0-596E-1DBF-F63064C2CC87}"/>
              </a:ext>
            </a:extLst>
          </p:cNvPr>
          <p:cNvSpPr/>
          <p:nvPr userDrawn="1"/>
        </p:nvSpPr>
        <p:spPr>
          <a:xfrm>
            <a:off x="0" y="5905500"/>
            <a:ext cx="7899397" cy="1001212"/>
          </a:xfrm>
          <a:custGeom>
            <a:avLst/>
            <a:gdLst/>
            <a:ahLst/>
            <a:cxnLst/>
            <a:rect l="l" t="t" r="r" b="b"/>
            <a:pathLst>
              <a:path w="8088681" h="1001212">
                <a:moveTo>
                  <a:pt x="0" y="0"/>
                </a:moveTo>
                <a:lnTo>
                  <a:pt x="8088681" y="0"/>
                </a:lnTo>
                <a:lnTo>
                  <a:pt x="8088681" y="1001212"/>
                </a:lnTo>
                <a:lnTo>
                  <a:pt x="0" y="1001212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b="-142886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1" name="Freeform 6">
            <a:extLst>
              <a:ext uri="{FF2B5EF4-FFF2-40B4-BE49-F238E27FC236}">
                <a16:creationId xmlns:a16="http://schemas.microsoft.com/office/drawing/2014/main" id="{0A6BAF4C-3C89-78E1-383E-DAFC8BA61604}"/>
              </a:ext>
            </a:extLst>
          </p:cNvPr>
          <p:cNvSpPr/>
          <p:nvPr userDrawn="1"/>
        </p:nvSpPr>
        <p:spPr>
          <a:xfrm>
            <a:off x="1895592" y="8510722"/>
            <a:ext cx="1596912" cy="682360"/>
          </a:xfrm>
          <a:custGeom>
            <a:avLst/>
            <a:gdLst/>
            <a:ahLst/>
            <a:cxnLst/>
            <a:rect l="l" t="t" r="r" b="b"/>
            <a:pathLst>
              <a:path w="1596912" h="682360">
                <a:moveTo>
                  <a:pt x="0" y="0"/>
                </a:moveTo>
                <a:lnTo>
                  <a:pt x="1596911" y="0"/>
                </a:lnTo>
                <a:lnTo>
                  <a:pt x="1596911" y="682360"/>
                </a:lnTo>
                <a:lnTo>
                  <a:pt x="0" y="682360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12" name="Group 7">
            <a:extLst>
              <a:ext uri="{FF2B5EF4-FFF2-40B4-BE49-F238E27FC236}">
                <a16:creationId xmlns:a16="http://schemas.microsoft.com/office/drawing/2014/main" id="{7FEB80D9-E0B3-FD05-2001-F339CE30EB38}"/>
              </a:ext>
            </a:extLst>
          </p:cNvPr>
          <p:cNvGrpSpPr/>
          <p:nvPr userDrawn="1"/>
        </p:nvGrpSpPr>
        <p:grpSpPr>
          <a:xfrm>
            <a:off x="1" y="6906712"/>
            <a:ext cx="7772400" cy="1289685"/>
            <a:chOff x="0" y="0"/>
            <a:chExt cx="2853092" cy="449563"/>
          </a:xfrm>
        </p:grpSpPr>
        <p:sp>
          <p:nvSpPr>
            <p:cNvPr id="13" name="Freeform 8">
              <a:extLst>
                <a:ext uri="{FF2B5EF4-FFF2-40B4-BE49-F238E27FC236}">
                  <a16:creationId xmlns:a16="http://schemas.microsoft.com/office/drawing/2014/main" id="{C3CC3FA1-ADDB-5FDD-0FBB-7E944DC805A2}"/>
                </a:ext>
              </a:extLst>
            </p:cNvPr>
            <p:cNvSpPr/>
            <p:nvPr/>
          </p:nvSpPr>
          <p:spPr>
            <a:xfrm>
              <a:off x="0" y="0"/>
              <a:ext cx="2853092" cy="449563"/>
            </a:xfrm>
            <a:custGeom>
              <a:avLst/>
              <a:gdLst/>
              <a:ahLst/>
              <a:cxnLst/>
              <a:rect l="l" t="t" r="r" b="b"/>
              <a:pathLst>
                <a:path w="2853092" h="449563">
                  <a:moveTo>
                    <a:pt x="0" y="0"/>
                  </a:moveTo>
                  <a:lnTo>
                    <a:pt x="2853092" y="0"/>
                  </a:lnTo>
                  <a:lnTo>
                    <a:pt x="2853092" y="449563"/>
                  </a:lnTo>
                  <a:lnTo>
                    <a:pt x="0" y="449563"/>
                  </a:lnTo>
                  <a:close/>
                </a:path>
              </a:pathLst>
            </a:custGeom>
            <a:solidFill>
              <a:srgbClr val="D9DEDE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TextBox 9">
              <a:extLst>
                <a:ext uri="{FF2B5EF4-FFF2-40B4-BE49-F238E27FC236}">
                  <a16:creationId xmlns:a16="http://schemas.microsoft.com/office/drawing/2014/main" id="{DAFA3B09-A8DF-8169-C5EF-9E970DD77F1B}"/>
                </a:ext>
              </a:extLst>
            </p:cNvPr>
            <p:cNvSpPr txBox="1"/>
            <p:nvPr/>
          </p:nvSpPr>
          <p:spPr>
            <a:xfrm>
              <a:off x="0" y="-66675"/>
              <a:ext cx="2853092" cy="51623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00"/>
                </a:lnSpc>
              </a:pPr>
              <a:endParaRPr/>
            </a:p>
          </p:txBody>
        </p:sp>
      </p:grpSp>
      <p:sp>
        <p:nvSpPr>
          <p:cNvPr id="16" name="TextBox 11">
            <a:extLst>
              <a:ext uri="{FF2B5EF4-FFF2-40B4-BE49-F238E27FC236}">
                <a16:creationId xmlns:a16="http://schemas.microsoft.com/office/drawing/2014/main" id="{704B5B43-DCBF-E0DF-22C3-CF80689A8CF7}"/>
              </a:ext>
            </a:extLst>
          </p:cNvPr>
          <p:cNvSpPr txBox="1"/>
          <p:nvPr userDrawn="1"/>
        </p:nvSpPr>
        <p:spPr>
          <a:xfrm>
            <a:off x="527376" y="9498883"/>
            <a:ext cx="6734525" cy="26289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00"/>
              </a:lnSpc>
            </a:pPr>
            <a:r>
              <a:rPr lang="en-US" sz="550" b="0" i="0" dirty="0" err="1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550" b="0" i="0" dirty="0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 provided by your employer at no cost and is completely confidential. | </a:t>
            </a:r>
            <a:r>
              <a:rPr lang="en-US" sz="550" b="0" i="0" dirty="0" err="1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550" b="0" i="0" dirty="0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 personalized for you—the info and features available to you may vary based on your benefits eligibility. </a:t>
            </a:r>
          </a:p>
          <a:p>
            <a:pPr algn="ctr">
              <a:lnSpc>
                <a:spcPts val="700"/>
              </a:lnSpc>
            </a:pPr>
            <a:r>
              <a:rPr lang="en-US" sz="550" b="0" i="0" spc="6" dirty="0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enter without </a:t>
            </a:r>
            <a:r>
              <a:rPr lang="en-US" sz="550" b="0" i="0" spc="6" dirty="0" err="1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550" b="0" i="0" spc="6" dirty="0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sign-up obligation, legibly hand print on 3”x5” card campaign title, employer name, Employee ID# (as possible), complete name, address, email address (if available), phone number, and year of birth and mail it to Compliance/Rewards Campaign, PO Box 468, Stonington, CT 06378. Void where prohibited. To view official rules: http://</a:t>
            </a:r>
            <a:r>
              <a:rPr lang="en-US" sz="550" b="0" i="0" spc="6" dirty="0" err="1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my.castlighthealth.com</a:t>
            </a:r>
            <a:r>
              <a:rPr lang="en-US" sz="550" b="0" i="0" spc="6" dirty="0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/terms-and-conditions/sweepstakes-rules.</a:t>
            </a:r>
          </a:p>
        </p:txBody>
      </p:sp>
      <p:sp>
        <p:nvSpPr>
          <p:cNvPr id="18" name="TextBox 13">
            <a:extLst>
              <a:ext uri="{FF2B5EF4-FFF2-40B4-BE49-F238E27FC236}">
                <a16:creationId xmlns:a16="http://schemas.microsoft.com/office/drawing/2014/main" id="{E77533D1-5F37-697D-F8B4-6B8F5CF2F028}"/>
              </a:ext>
            </a:extLst>
          </p:cNvPr>
          <p:cNvSpPr txBox="1"/>
          <p:nvPr userDrawn="1"/>
        </p:nvSpPr>
        <p:spPr>
          <a:xfrm>
            <a:off x="1316890" y="559517"/>
            <a:ext cx="5346182" cy="115416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502"/>
              </a:lnSpc>
            </a:pPr>
            <a:r>
              <a:rPr lang="en-US" sz="3800" b="1" i="0" dirty="0">
                <a:solidFill>
                  <a:srgbClr val="FFFFFF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Managing your health, made simple</a:t>
            </a:r>
          </a:p>
        </p:txBody>
      </p:sp>
      <p:sp>
        <p:nvSpPr>
          <p:cNvPr id="19" name="TextBox 14">
            <a:extLst>
              <a:ext uri="{FF2B5EF4-FFF2-40B4-BE49-F238E27FC236}">
                <a16:creationId xmlns:a16="http://schemas.microsoft.com/office/drawing/2014/main" id="{DC51170F-7FDB-3E56-5C71-61F82AA2EDE8}"/>
              </a:ext>
            </a:extLst>
          </p:cNvPr>
          <p:cNvSpPr txBox="1"/>
          <p:nvPr userDrawn="1"/>
        </p:nvSpPr>
        <p:spPr>
          <a:xfrm>
            <a:off x="1581071" y="1867058"/>
            <a:ext cx="4865991" cy="31515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660"/>
              </a:lnSpc>
            </a:pPr>
            <a:r>
              <a:rPr lang="en-US" sz="1900" b="1" i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Get started with </a:t>
            </a:r>
            <a:r>
              <a:rPr lang="en-US" sz="1900" b="1" i="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1900" b="1" i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3 easy steps:</a:t>
            </a:r>
          </a:p>
        </p:txBody>
      </p:sp>
      <p:sp>
        <p:nvSpPr>
          <p:cNvPr id="21" name="TextBox 16">
            <a:extLst>
              <a:ext uri="{FF2B5EF4-FFF2-40B4-BE49-F238E27FC236}">
                <a16:creationId xmlns:a16="http://schemas.microsoft.com/office/drawing/2014/main" id="{AAE3E3E4-4F27-E48C-CEBA-6806B109C4BF}"/>
              </a:ext>
            </a:extLst>
          </p:cNvPr>
          <p:cNvSpPr txBox="1"/>
          <p:nvPr userDrawn="1"/>
        </p:nvSpPr>
        <p:spPr>
          <a:xfrm>
            <a:off x="2918762" y="3821344"/>
            <a:ext cx="4015438" cy="32771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1" i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Submit your information</a:t>
            </a:r>
          </a:p>
        </p:txBody>
      </p:sp>
      <p:sp>
        <p:nvSpPr>
          <p:cNvPr id="22" name="TextBox 17">
            <a:extLst>
              <a:ext uri="{FF2B5EF4-FFF2-40B4-BE49-F238E27FC236}">
                <a16:creationId xmlns:a16="http://schemas.microsoft.com/office/drawing/2014/main" id="{29A894DB-4CB8-4A1F-37CE-4BCDD661737F}"/>
              </a:ext>
            </a:extLst>
          </p:cNvPr>
          <p:cNvSpPr txBox="1"/>
          <p:nvPr userDrawn="1"/>
        </p:nvSpPr>
        <p:spPr>
          <a:xfrm>
            <a:off x="2906065" y="4886230"/>
            <a:ext cx="3716116" cy="32771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1" i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Explore the </a:t>
            </a:r>
            <a:r>
              <a:rPr lang="en-US" sz="2000" b="1" i="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2000" b="1" i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app</a:t>
            </a:r>
          </a:p>
        </p:txBody>
      </p:sp>
      <p:sp>
        <p:nvSpPr>
          <p:cNvPr id="23" name="TextBox 18">
            <a:extLst>
              <a:ext uri="{FF2B5EF4-FFF2-40B4-BE49-F238E27FC236}">
                <a16:creationId xmlns:a16="http://schemas.microsoft.com/office/drawing/2014/main" id="{AD13B546-9B13-FADF-E851-EFC7A7A5A8CD}"/>
              </a:ext>
            </a:extLst>
          </p:cNvPr>
          <p:cNvSpPr txBox="1"/>
          <p:nvPr userDrawn="1"/>
        </p:nvSpPr>
        <p:spPr>
          <a:xfrm>
            <a:off x="2906065" y="5181600"/>
            <a:ext cx="3037535" cy="24570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100"/>
              </a:lnSpc>
            </a:pPr>
            <a:r>
              <a:rPr lang="en-US" sz="1500" b="0" i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when your account is ready</a:t>
            </a:r>
          </a:p>
        </p:txBody>
      </p:sp>
      <p:sp>
        <p:nvSpPr>
          <p:cNvPr id="24" name="TextBox 19">
            <a:extLst>
              <a:ext uri="{FF2B5EF4-FFF2-40B4-BE49-F238E27FC236}">
                <a16:creationId xmlns:a16="http://schemas.microsoft.com/office/drawing/2014/main" id="{5D71F009-9C15-A4AD-4719-4EF7CD103570}"/>
              </a:ext>
            </a:extLst>
          </p:cNvPr>
          <p:cNvSpPr txBox="1"/>
          <p:nvPr userDrawn="1"/>
        </p:nvSpPr>
        <p:spPr>
          <a:xfrm>
            <a:off x="2918761" y="4116715"/>
            <a:ext cx="3365497" cy="24570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100"/>
              </a:lnSpc>
            </a:pPr>
            <a:r>
              <a:rPr lang="en-US" sz="1500" b="0" i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(secure and completely confidential)</a:t>
            </a:r>
          </a:p>
        </p:txBody>
      </p:sp>
      <p:sp>
        <p:nvSpPr>
          <p:cNvPr id="26" name="Freeform 21">
            <a:extLst>
              <a:ext uri="{FF2B5EF4-FFF2-40B4-BE49-F238E27FC236}">
                <a16:creationId xmlns:a16="http://schemas.microsoft.com/office/drawing/2014/main" id="{AD86FDB3-4E27-034A-4A25-9BDF681B28B9}"/>
              </a:ext>
            </a:extLst>
          </p:cNvPr>
          <p:cNvSpPr/>
          <p:nvPr userDrawn="1"/>
        </p:nvSpPr>
        <p:spPr>
          <a:xfrm>
            <a:off x="3056998" y="7200786"/>
            <a:ext cx="701536" cy="701536"/>
          </a:xfrm>
          <a:custGeom>
            <a:avLst/>
            <a:gdLst/>
            <a:ahLst/>
            <a:cxnLst/>
            <a:rect l="l" t="t" r="r" b="b"/>
            <a:pathLst>
              <a:path w="701536" h="701536">
                <a:moveTo>
                  <a:pt x="0" y="0"/>
                </a:moveTo>
                <a:lnTo>
                  <a:pt x="701535" y="0"/>
                </a:lnTo>
                <a:lnTo>
                  <a:pt x="701535" y="701536"/>
                </a:lnTo>
                <a:lnTo>
                  <a:pt x="0" y="701536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28" name="Group 23">
            <a:extLst>
              <a:ext uri="{FF2B5EF4-FFF2-40B4-BE49-F238E27FC236}">
                <a16:creationId xmlns:a16="http://schemas.microsoft.com/office/drawing/2014/main" id="{6388C7E9-46EF-7045-5C2D-F75F7E6A866A}"/>
              </a:ext>
            </a:extLst>
          </p:cNvPr>
          <p:cNvGrpSpPr/>
          <p:nvPr userDrawn="1"/>
        </p:nvGrpSpPr>
        <p:grpSpPr>
          <a:xfrm>
            <a:off x="1445239" y="5007716"/>
            <a:ext cx="330203" cy="330203"/>
            <a:chOff x="0" y="0"/>
            <a:chExt cx="812800" cy="812800"/>
          </a:xfrm>
        </p:grpSpPr>
        <p:sp>
          <p:nvSpPr>
            <p:cNvPr id="29" name="Freeform 24">
              <a:extLst>
                <a:ext uri="{FF2B5EF4-FFF2-40B4-BE49-F238E27FC236}">
                  <a16:creationId xmlns:a16="http://schemas.microsoft.com/office/drawing/2014/main" id="{28D67099-2E1B-9AF4-FE29-F3221992EB64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EAECED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TextBox 25">
              <a:extLst>
                <a:ext uri="{FF2B5EF4-FFF2-40B4-BE49-F238E27FC236}">
                  <a16:creationId xmlns:a16="http://schemas.microsoft.com/office/drawing/2014/main" id="{A906753A-C5D0-D2A0-AD41-FC6BD44ECCAE}"/>
                </a:ext>
              </a:extLst>
            </p:cNvPr>
            <p:cNvSpPr txBox="1"/>
            <p:nvPr/>
          </p:nvSpPr>
          <p:spPr>
            <a:xfrm>
              <a:off x="76200" y="9525"/>
              <a:ext cx="660400" cy="7270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00"/>
                </a:lnSpc>
              </a:pPr>
              <a:endParaRPr/>
            </a:p>
          </p:txBody>
        </p:sp>
      </p:grpSp>
      <p:sp>
        <p:nvSpPr>
          <p:cNvPr id="31" name="Freeform 26">
            <a:extLst>
              <a:ext uri="{FF2B5EF4-FFF2-40B4-BE49-F238E27FC236}">
                <a16:creationId xmlns:a16="http://schemas.microsoft.com/office/drawing/2014/main" id="{A42DE499-7C00-BF1F-EC31-7C4A3DC5B84C}"/>
              </a:ext>
            </a:extLst>
          </p:cNvPr>
          <p:cNvSpPr/>
          <p:nvPr userDrawn="1"/>
        </p:nvSpPr>
        <p:spPr>
          <a:xfrm>
            <a:off x="2186932" y="3931382"/>
            <a:ext cx="420290" cy="420290"/>
          </a:xfrm>
          <a:custGeom>
            <a:avLst/>
            <a:gdLst/>
            <a:ahLst/>
            <a:cxnLst/>
            <a:rect l="l" t="t" r="r" b="b"/>
            <a:pathLst>
              <a:path w="420290" h="420290">
                <a:moveTo>
                  <a:pt x="0" y="0"/>
                </a:moveTo>
                <a:lnTo>
                  <a:pt x="420290" y="0"/>
                </a:lnTo>
                <a:lnTo>
                  <a:pt x="420290" y="420290"/>
                </a:lnTo>
                <a:lnTo>
                  <a:pt x="0" y="420290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2" name="Freeform 27">
            <a:extLst>
              <a:ext uri="{FF2B5EF4-FFF2-40B4-BE49-F238E27FC236}">
                <a16:creationId xmlns:a16="http://schemas.microsoft.com/office/drawing/2014/main" id="{2A0FC8F0-5DD0-1C5C-8B0C-DE45E53DB49B}"/>
              </a:ext>
            </a:extLst>
          </p:cNvPr>
          <p:cNvSpPr/>
          <p:nvPr userDrawn="1"/>
        </p:nvSpPr>
        <p:spPr>
          <a:xfrm>
            <a:off x="2172613" y="4989847"/>
            <a:ext cx="448928" cy="448928"/>
          </a:xfrm>
          <a:custGeom>
            <a:avLst/>
            <a:gdLst/>
            <a:ahLst/>
            <a:cxnLst/>
            <a:rect l="l" t="t" r="r" b="b"/>
            <a:pathLst>
              <a:path w="448928" h="448928">
                <a:moveTo>
                  <a:pt x="0" y="0"/>
                </a:moveTo>
                <a:lnTo>
                  <a:pt x="448928" y="0"/>
                </a:lnTo>
                <a:lnTo>
                  <a:pt x="448928" y="448928"/>
                </a:lnTo>
                <a:lnTo>
                  <a:pt x="0" y="448928"/>
                </a:lnTo>
                <a:lnTo>
                  <a:pt x="0" y="0"/>
                </a:lnTo>
                <a:close/>
              </a:path>
            </a:pathLst>
          </a:custGeom>
          <a:blipFill>
            <a:blip r:embed="rId10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3" name="Freeform 28">
            <a:extLst>
              <a:ext uri="{FF2B5EF4-FFF2-40B4-BE49-F238E27FC236}">
                <a16:creationId xmlns:a16="http://schemas.microsoft.com/office/drawing/2014/main" id="{16099693-02FF-827E-631E-4CF7C816F11F}"/>
              </a:ext>
            </a:extLst>
          </p:cNvPr>
          <p:cNvSpPr/>
          <p:nvPr userDrawn="1"/>
        </p:nvSpPr>
        <p:spPr>
          <a:xfrm>
            <a:off x="2148979" y="2647555"/>
            <a:ext cx="496196" cy="496196"/>
          </a:xfrm>
          <a:custGeom>
            <a:avLst/>
            <a:gdLst/>
            <a:ahLst/>
            <a:cxnLst/>
            <a:rect l="l" t="t" r="r" b="b"/>
            <a:pathLst>
              <a:path w="496196" h="496196">
                <a:moveTo>
                  <a:pt x="0" y="0"/>
                </a:moveTo>
                <a:lnTo>
                  <a:pt x="496196" y="0"/>
                </a:lnTo>
                <a:lnTo>
                  <a:pt x="496196" y="496196"/>
                </a:lnTo>
                <a:lnTo>
                  <a:pt x="0" y="496196"/>
                </a:lnTo>
                <a:lnTo>
                  <a:pt x="0" y="0"/>
                </a:lnTo>
                <a:close/>
              </a:path>
            </a:pathLst>
          </a:custGeom>
          <a:blipFill>
            <a:blip r:embed="rId11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34" name="Group 29">
            <a:extLst>
              <a:ext uri="{FF2B5EF4-FFF2-40B4-BE49-F238E27FC236}">
                <a16:creationId xmlns:a16="http://schemas.microsoft.com/office/drawing/2014/main" id="{16174D1E-7B38-303A-76C4-73A862DFD14B}"/>
              </a:ext>
            </a:extLst>
          </p:cNvPr>
          <p:cNvGrpSpPr/>
          <p:nvPr userDrawn="1"/>
        </p:nvGrpSpPr>
        <p:grpSpPr>
          <a:xfrm>
            <a:off x="1457184" y="3976425"/>
            <a:ext cx="330203" cy="330203"/>
            <a:chOff x="0" y="0"/>
            <a:chExt cx="440271" cy="440271"/>
          </a:xfrm>
        </p:grpSpPr>
        <p:grpSp>
          <p:nvGrpSpPr>
            <p:cNvPr id="35" name="Group 30">
              <a:extLst>
                <a:ext uri="{FF2B5EF4-FFF2-40B4-BE49-F238E27FC236}">
                  <a16:creationId xmlns:a16="http://schemas.microsoft.com/office/drawing/2014/main" id="{C18B52CD-89A2-7044-A311-0E640468EA24}"/>
                </a:ext>
              </a:extLst>
            </p:cNvPr>
            <p:cNvGrpSpPr/>
            <p:nvPr/>
          </p:nvGrpSpPr>
          <p:grpSpPr>
            <a:xfrm>
              <a:off x="0" y="0"/>
              <a:ext cx="440271" cy="440271"/>
              <a:chOff x="0" y="0"/>
              <a:chExt cx="812800" cy="812800"/>
            </a:xfrm>
          </p:grpSpPr>
          <p:sp>
            <p:nvSpPr>
              <p:cNvPr id="37" name="Freeform 31">
                <a:extLst>
                  <a:ext uri="{FF2B5EF4-FFF2-40B4-BE49-F238E27FC236}">
                    <a16:creationId xmlns:a16="http://schemas.microsoft.com/office/drawing/2014/main" id="{64D48336-E0D9-5BFD-5527-B65856D96E6F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EAECED"/>
              </a:solidFill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TextBox 32">
                <a:extLst>
                  <a:ext uri="{FF2B5EF4-FFF2-40B4-BE49-F238E27FC236}">
                    <a16:creationId xmlns:a16="http://schemas.microsoft.com/office/drawing/2014/main" id="{6C2E7DC1-AE5A-BF58-7A88-BC0E76A04840}"/>
                  </a:ext>
                </a:extLst>
              </p:cNvPr>
              <p:cNvSpPr txBox="1"/>
              <p:nvPr/>
            </p:nvSpPr>
            <p:spPr>
              <a:xfrm>
                <a:off x="76200" y="9525"/>
                <a:ext cx="660400" cy="7270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100"/>
                  </a:lnSpc>
                </a:pPr>
                <a:endParaRPr/>
              </a:p>
            </p:txBody>
          </p:sp>
        </p:grpSp>
        <p:sp>
          <p:nvSpPr>
            <p:cNvPr id="36" name="TextBox 33">
              <a:extLst>
                <a:ext uri="{FF2B5EF4-FFF2-40B4-BE49-F238E27FC236}">
                  <a16:creationId xmlns:a16="http://schemas.microsoft.com/office/drawing/2014/main" id="{DB949530-04B2-591D-1092-D31752B31FC0}"/>
                </a:ext>
              </a:extLst>
            </p:cNvPr>
            <p:cNvSpPr txBox="1"/>
            <p:nvPr/>
          </p:nvSpPr>
          <p:spPr>
            <a:xfrm>
              <a:off x="134292" y="15152"/>
              <a:ext cx="140817" cy="39070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2520"/>
                </a:lnSpc>
              </a:pPr>
              <a:r>
                <a:rPr lang="en-US" sz="1800" b="1" i="0" dirty="0">
                  <a:solidFill>
                    <a:srgbClr val="414EA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sp>
        <p:nvSpPr>
          <p:cNvPr id="39" name="TextBox 34">
            <a:extLst>
              <a:ext uri="{FF2B5EF4-FFF2-40B4-BE49-F238E27FC236}">
                <a16:creationId xmlns:a16="http://schemas.microsoft.com/office/drawing/2014/main" id="{694716A7-9902-3DFD-B0B0-E4C14AD63B72}"/>
              </a:ext>
            </a:extLst>
          </p:cNvPr>
          <p:cNvSpPr txBox="1"/>
          <p:nvPr userDrawn="1"/>
        </p:nvSpPr>
        <p:spPr>
          <a:xfrm>
            <a:off x="1557754" y="5029200"/>
            <a:ext cx="102184" cy="29302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520"/>
              </a:lnSpc>
            </a:pPr>
            <a:r>
              <a:rPr lang="en-US" sz="1800" b="1" i="0" dirty="0">
                <a:solidFill>
                  <a:srgbClr val="414EA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grpSp>
        <p:nvGrpSpPr>
          <p:cNvPr id="40" name="Group 35">
            <a:extLst>
              <a:ext uri="{FF2B5EF4-FFF2-40B4-BE49-F238E27FC236}">
                <a16:creationId xmlns:a16="http://schemas.microsoft.com/office/drawing/2014/main" id="{CBB01DE5-A8C0-24F5-A852-E50A1AEB0947}"/>
              </a:ext>
            </a:extLst>
          </p:cNvPr>
          <p:cNvGrpSpPr/>
          <p:nvPr userDrawn="1"/>
        </p:nvGrpSpPr>
        <p:grpSpPr>
          <a:xfrm>
            <a:off x="1457184" y="2694693"/>
            <a:ext cx="330203" cy="330203"/>
            <a:chOff x="0" y="0"/>
            <a:chExt cx="440271" cy="440271"/>
          </a:xfrm>
        </p:grpSpPr>
        <p:grpSp>
          <p:nvGrpSpPr>
            <p:cNvPr id="41" name="Group 36">
              <a:extLst>
                <a:ext uri="{FF2B5EF4-FFF2-40B4-BE49-F238E27FC236}">
                  <a16:creationId xmlns:a16="http://schemas.microsoft.com/office/drawing/2014/main" id="{41205CBF-04A8-2751-B3F4-326E3484B863}"/>
                </a:ext>
              </a:extLst>
            </p:cNvPr>
            <p:cNvGrpSpPr/>
            <p:nvPr/>
          </p:nvGrpSpPr>
          <p:grpSpPr>
            <a:xfrm>
              <a:off x="0" y="0"/>
              <a:ext cx="440271" cy="440271"/>
              <a:chOff x="0" y="0"/>
              <a:chExt cx="812800" cy="812800"/>
            </a:xfrm>
          </p:grpSpPr>
          <p:sp>
            <p:nvSpPr>
              <p:cNvPr id="43" name="Freeform 37">
                <a:extLst>
                  <a:ext uri="{FF2B5EF4-FFF2-40B4-BE49-F238E27FC236}">
                    <a16:creationId xmlns:a16="http://schemas.microsoft.com/office/drawing/2014/main" id="{132D4E32-F130-24FB-1945-0AAC399EAFAE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EAECED"/>
              </a:solidFill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" name="TextBox 38">
                <a:extLst>
                  <a:ext uri="{FF2B5EF4-FFF2-40B4-BE49-F238E27FC236}">
                    <a16:creationId xmlns:a16="http://schemas.microsoft.com/office/drawing/2014/main" id="{6E0065EF-321B-5B2F-27AA-0E86A68FA3B7}"/>
                  </a:ext>
                </a:extLst>
              </p:cNvPr>
              <p:cNvSpPr txBox="1"/>
              <p:nvPr/>
            </p:nvSpPr>
            <p:spPr>
              <a:xfrm>
                <a:off x="76200" y="9525"/>
                <a:ext cx="660400" cy="7270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100"/>
                  </a:lnSpc>
                </a:pPr>
                <a:endParaRPr/>
              </a:p>
            </p:txBody>
          </p:sp>
        </p:grpSp>
        <p:sp>
          <p:nvSpPr>
            <p:cNvPr id="42" name="TextBox 39">
              <a:extLst>
                <a:ext uri="{FF2B5EF4-FFF2-40B4-BE49-F238E27FC236}">
                  <a16:creationId xmlns:a16="http://schemas.microsoft.com/office/drawing/2014/main" id="{349A61C2-CBBB-7016-6E62-3C6A013124A0}"/>
                </a:ext>
              </a:extLst>
            </p:cNvPr>
            <p:cNvSpPr txBox="1"/>
            <p:nvPr/>
          </p:nvSpPr>
          <p:spPr>
            <a:xfrm>
              <a:off x="134093" y="11882"/>
              <a:ext cx="105156" cy="39070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2520"/>
                </a:lnSpc>
              </a:pPr>
              <a:r>
                <a:rPr lang="en-US" sz="1800" b="1" i="0" dirty="0">
                  <a:solidFill>
                    <a:srgbClr val="414EA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pic>
        <p:nvPicPr>
          <p:cNvPr id="46" name="Picture 45" descr="A black rectangular sign with white text&#10;&#10;Description automatically generated">
            <a:extLst>
              <a:ext uri="{FF2B5EF4-FFF2-40B4-BE49-F238E27FC236}">
                <a16:creationId xmlns:a16="http://schemas.microsoft.com/office/drawing/2014/main" id="{BDD22E3A-91C2-8B55-F6BB-570C3043ECEC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1936" y="7159945"/>
            <a:ext cx="864045" cy="74622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Box 12">
            <a:extLst>
              <a:ext uri="{FF2B5EF4-FFF2-40B4-BE49-F238E27FC236}">
                <a16:creationId xmlns:a16="http://schemas.microsoft.com/office/drawing/2014/main" id="{549C27C7-D095-3F4B-F05F-D40F39D2D534}"/>
              </a:ext>
            </a:extLst>
          </p:cNvPr>
          <p:cNvSpPr txBox="1"/>
          <p:nvPr/>
        </p:nvSpPr>
        <p:spPr>
          <a:xfrm>
            <a:off x="2887348" y="6241947"/>
            <a:ext cx="3974688" cy="4616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815"/>
              </a:lnSpc>
            </a:pPr>
            <a:r>
              <a:rPr lang="en-US" sz="1500" b="1" i="0" spc="27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Download the </a:t>
            </a:r>
            <a:r>
              <a:rPr lang="en-US" sz="1500" b="1" i="0" spc="27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1500" b="1" i="0" spc="27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app to register in seconds or visit </a:t>
            </a:r>
            <a:r>
              <a:rPr lang="en-US" sz="1500" b="1" i="0" spc="27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mycastlight.com</a:t>
            </a:r>
            <a:endParaRPr lang="en-US" sz="1500" b="1" i="0" spc="27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D9825CB9-72F5-3D91-3248-804FBAABD49A}"/>
              </a:ext>
            </a:extLst>
          </p:cNvPr>
          <p:cNvSpPr txBox="1"/>
          <p:nvPr/>
        </p:nvSpPr>
        <p:spPr>
          <a:xfrm>
            <a:off x="3962400" y="8763000"/>
            <a:ext cx="18669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0" i="0" spc="100" baseline="0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sp>
        <p:nvSpPr>
          <p:cNvPr id="2" name="TextBox 15">
            <a:extLst>
              <a:ext uri="{FF2B5EF4-FFF2-40B4-BE49-F238E27FC236}">
                <a16:creationId xmlns:a16="http://schemas.microsoft.com/office/drawing/2014/main" id="{E93B90A6-F06A-E6ED-4FD5-68CA4FB06B87}"/>
              </a:ext>
            </a:extLst>
          </p:cNvPr>
          <p:cNvSpPr txBox="1"/>
          <p:nvPr/>
        </p:nvSpPr>
        <p:spPr>
          <a:xfrm>
            <a:off x="2918762" y="2590405"/>
            <a:ext cx="3634438" cy="32771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1" i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Sign up for </a:t>
            </a:r>
            <a:r>
              <a:rPr lang="en-US" sz="2000" b="1" i="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2000" b="1" i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" name="TextBox 20">
            <a:extLst>
              <a:ext uri="{FF2B5EF4-FFF2-40B4-BE49-F238E27FC236}">
                <a16:creationId xmlns:a16="http://schemas.microsoft.com/office/drawing/2014/main" id="{5D543E07-A6E8-AB88-F97B-F95A415B4376}"/>
              </a:ext>
            </a:extLst>
          </p:cNvPr>
          <p:cNvSpPr txBox="1"/>
          <p:nvPr/>
        </p:nvSpPr>
        <p:spPr>
          <a:xfrm>
            <a:off x="2918762" y="2914350"/>
            <a:ext cx="2832200" cy="4616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800"/>
              </a:lnSpc>
            </a:pPr>
            <a:r>
              <a:rPr lang="en-US" sz="1500" b="0" i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 </a:t>
            </a:r>
            <a:r>
              <a:rPr lang="en-US" sz="1500" b="0" i="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mycastlight.com</a:t>
            </a:r>
            <a:r>
              <a:rPr lang="en-US" sz="1500" b="0" i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or download the </a:t>
            </a:r>
            <a:r>
              <a:rPr lang="en-US" sz="1500" b="0" i="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1500" b="0" i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Mobile app</a:t>
            </a: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4E9846FE-B8A7-4475-CD8A-F47549BC6DE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828800" y="6096000"/>
            <a:ext cx="685800" cy="6858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32</Words>
  <Application>Microsoft Macintosh PowerPoint</Application>
  <PresentationFormat>Custom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 Black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FINAL_CL_CareGuidance_NOINC_Reg_Toolkit_Quickstart1.pdf</dc:title>
  <cp:lastModifiedBy>Dori Shields</cp:lastModifiedBy>
  <cp:revision>5</cp:revision>
  <dcterms:created xsi:type="dcterms:W3CDTF">2006-08-16T00:00:00Z</dcterms:created>
  <dcterms:modified xsi:type="dcterms:W3CDTF">2024-07-09T19:21:01Z</dcterms:modified>
  <dc:identifier>DAFr6U_7bXo</dc:identifier>
</cp:coreProperties>
</file>