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945600" cy="329184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 autoAdjust="0"/>
    <p:restoredTop sz="94658" autoAdjust="0"/>
  </p:normalViewPr>
  <p:slideViewPr>
    <p:cSldViewPr>
      <p:cViewPr>
        <p:scale>
          <a:sx n="26" d="100"/>
          <a:sy n="26" d="100"/>
        </p:scale>
        <p:origin x="36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C412A846-4234-518A-0777-A2A797DE04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21945600" cy="17014403"/>
            <a:chOff x="0" y="0"/>
            <a:chExt cx="29260800" cy="2268587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6BF20D72-D0F1-F3B1-71CF-E5DC19F8B949}"/>
                </a:ext>
              </a:extLst>
            </p:cNvPr>
            <p:cNvSpPr/>
            <p:nvPr/>
          </p:nvSpPr>
          <p:spPr>
            <a:xfrm>
              <a:off x="0" y="0"/>
              <a:ext cx="29260800" cy="22685883"/>
            </a:xfrm>
            <a:custGeom>
              <a:avLst/>
              <a:gdLst/>
              <a:ahLst/>
              <a:cxnLst/>
              <a:rect l="l" t="t" r="r" b="b"/>
              <a:pathLst>
                <a:path w="29260800" h="22685883">
                  <a:moveTo>
                    <a:pt x="0" y="0"/>
                  </a:moveTo>
                  <a:lnTo>
                    <a:pt x="0" y="22685883"/>
                  </a:lnTo>
                  <a:lnTo>
                    <a:pt x="2261997" y="22685883"/>
                  </a:lnTo>
                  <a:lnTo>
                    <a:pt x="2261997" y="19633057"/>
                  </a:lnTo>
                  <a:cubicBezTo>
                    <a:pt x="2261997" y="19291173"/>
                    <a:pt x="2539111" y="19014060"/>
                    <a:pt x="2880995" y="19014060"/>
                  </a:cubicBezTo>
                  <a:lnTo>
                    <a:pt x="19335114" y="19014060"/>
                  </a:lnTo>
                  <a:lnTo>
                    <a:pt x="19337274" y="18515330"/>
                  </a:lnTo>
                  <a:cubicBezTo>
                    <a:pt x="19339813" y="17921097"/>
                    <a:pt x="19824064" y="17439514"/>
                    <a:pt x="20417662" y="17439514"/>
                  </a:cubicBezTo>
                  <a:lnTo>
                    <a:pt x="25481406" y="17461230"/>
                  </a:lnTo>
                  <a:cubicBezTo>
                    <a:pt x="26077162" y="17463770"/>
                    <a:pt x="26559889" y="17950562"/>
                    <a:pt x="26557222" y="18546319"/>
                  </a:cubicBezTo>
                  <a:lnTo>
                    <a:pt x="26539444" y="22685883"/>
                  </a:lnTo>
                  <a:lnTo>
                    <a:pt x="29260800" y="22685883"/>
                  </a:lnTo>
                  <a:lnTo>
                    <a:pt x="29260800" y="0"/>
                  </a:lnTo>
                  <a:close/>
                </a:path>
              </a:pathLst>
            </a:custGeom>
            <a:blipFill>
              <a:blip r:embed="rId3"/>
              <a:stretch>
                <a:fillRect l="-10" t="-26" r="-26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B59634FA-0243-CD94-E5E7-48DDD4383B37}"/>
              </a:ext>
            </a:extLst>
          </p:cNvPr>
          <p:cNvSpPr/>
          <p:nvPr userDrawn="1"/>
        </p:nvSpPr>
        <p:spPr>
          <a:xfrm>
            <a:off x="0" y="16957253"/>
            <a:ext cx="21995574" cy="11366925"/>
          </a:xfrm>
          <a:custGeom>
            <a:avLst/>
            <a:gdLst/>
            <a:ahLst/>
            <a:cxnLst/>
            <a:rect l="l" t="t" r="r" b="b"/>
            <a:pathLst>
              <a:path w="21995574" h="11366925">
                <a:moveTo>
                  <a:pt x="0" y="0"/>
                </a:moveTo>
                <a:lnTo>
                  <a:pt x="21995574" y="0"/>
                </a:lnTo>
                <a:lnTo>
                  <a:pt x="21995574" y="11366925"/>
                </a:lnTo>
                <a:lnTo>
                  <a:pt x="0" y="11366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A2B81E7E-B295-0D23-B0B6-41DBA6E8BB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32966" y="14197003"/>
            <a:ext cx="13886431" cy="8827399"/>
            <a:chOff x="0" y="0"/>
            <a:chExt cx="13886434" cy="8827402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F77BAA6-D47A-EDA0-4945-393E7B1168ED}"/>
                </a:ext>
              </a:extLst>
            </p:cNvPr>
            <p:cNvSpPr/>
            <p:nvPr/>
          </p:nvSpPr>
          <p:spPr>
            <a:xfrm>
              <a:off x="63500" y="63500"/>
              <a:ext cx="13759435" cy="8200898"/>
            </a:xfrm>
            <a:custGeom>
              <a:avLst/>
              <a:gdLst/>
              <a:ahLst/>
              <a:cxnLst/>
              <a:rect l="l" t="t" r="r" b="b"/>
              <a:pathLst>
                <a:path w="13759435" h="8200898">
                  <a:moveTo>
                    <a:pt x="13759435" y="8200898"/>
                  </a:moveTo>
                  <a:lnTo>
                    <a:pt x="464312" y="8200898"/>
                  </a:lnTo>
                  <a:cubicBezTo>
                    <a:pt x="207899" y="8200898"/>
                    <a:pt x="0" y="7993126"/>
                    <a:pt x="0" y="7736713"/>
                  </a:cubicBezTo>
                  <a:lnTo>
                    <a:pt x="0" y="464185"/>
                  </a:lnTo>
                  <a:cubicBezTo>
                    <a:pt x="0" y="207899"/>
                    <a:pt x="207899" y="0"/>
                    <a:pt x="464312" y="0"/>
                  </a:cubicBezTo>
                  <a:lnTo>
                    <a:pt x="13295122" y="0"/>
                  </a:lnTo>
                  <a:cubicBezTo>
                    <a:pt x="13551534" y="0"/>
                    <a:pt x="13759435" y="207899"/>
                    <a:pt x="13759435" y="46418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3153673-4713-197F-38DA-7E7EA814A791}"/>
                </a:ext>
              </a:extLst>
            </p:cNvPr>
            <p:cNvSpPr/>
            <p:nvPr/>
          </p:nvSpPr>
          <p:spPr>
            <a:xfrm>
              <a:off x="63500" y="6535420"/>
              <a:ext cx="13759435" cy="2228469"/>
            </a:xfrm>
            <a:custGeom>
              <a:avLst/>
              <a:gdLst/>
              <a:ahLst/>
              <a:cxnLst/>
              <a:rect l="l" t="t" r="r" b="b"/>
              <a:pathLst>
                <a:path w="13759435" h="2228469">
                  <a:moveTo>
                    <a:pt x="13759435" y="2228469"/>
                  </a:moveTo>
                  <a:lnTo>
                    <a:pt x="470027" y="2228469"/>
                  </a:lnTo>
                  <a:cubicBezTo>
                    <a:pt x="210439" y="2228469"/>
                    <a:pt x="0" y="2018030"/>
                    <a:pt x="0" y="1758442"/>
                  </a:cubicBezTo>
                  <a:lnTo>
                    <a:pt x="0" y="0"/>
                  </a:lnTo>
                  <a:lnTo>
                    <a:pt x="13759435" y="0"/>
                  </a:lnTo>
                  <a:close/>
                </a:path>
              </a:pathLst>
            </a:custGeom>
            <a:solidFill>
              <a:srgbClr val="5733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Freeform 31">
            <a:extLst>
              <a:ext uri="{FF2B5EF4-FFF2-40B4-BE49-F238E27FC236}">
                <a16:creationId xmlns:a16="http://schemas.microsoft.com/office/drawing/2014/main" id="{5EC65D32-2206-A605-E6E9-FC9AB236D848}"/>
              </a:ext>
            </a:extLst>
          </p:cNvPr>
          <p:cNvSpPr/>
          <p:nvPr userDrawn="1"/>
        </p:nvSpPr>
        <p:spPr>
          <a:xfrm>
            <a:off x="10972800" y="29616397"/>
            <a:ext cx="25403" cy="1054103"/>
          </a:xfrm>
          <a:custGeom>
            <a:avLst/>
            <a:gdLst/>
            <a:ahLst/>
            <a:cxnLst/>
            <a:rect l="l" t="t" r="r" b="b"/>
            <a:pathLst>
              <a:path w="25403" h="1054103">
                <a:moveTo>
                  <a:pt x="0" y="0"/>
                </a:moveTo>
                <a:lnTo>
                  <a:pt x="25403" y="0"/>
                </a:lnTo>
                <a:lnTo>
                  <a:pt x="25403" y="1054103"/>
                </a:lnTo>
                <a:lnTo>
                  <a:pt x="0" y="10541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2BE01C39-517A-44A0-5E21-F22EAB004A25}"/>
              </a:ext>
            </a:extLst>
          </p:cNvPr>
          <p:cNvSpPr/>
          <p:nvPr userDrawn="1"/>
        </p:nvSpPr>
        <p:spPr>
          <a:xfrm>
            <a:off x="15457894" y="25509369"/>
            <a:ext cx="1515875" cy="1515875"/>
          </a:xfrm>
          <a:custGeom>
            <a:avLst/>
            <a:gdLst/>
            <a:ahLst/>
            <a:cxnLst/>
            <a:rect l="l" t="t" r="r" b="b"/>
            <a:pathLst>
              <a:path w="1515875" h="1515875">
                <a:moveTo>
                  <a:pt x="0" y="0"/>
                </a:moveTo>
                <a:lnTo>
                  <a:pt x="1515875" y="0"/>
                </a:lnTo>
                <a:lnTo>
                  <a:pt x="1515875" y="1515875"/>
                </a:lnTo>
                <a:lnTo>
                  <a:pt x="0" y="1515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B735FBE8-47B3-FF63-161E-4AA0FC736401}"/>
              </a:ext>
            </a:extLst>
          </p:cNvPr>
          <p:cNvSpPr/>
          <p:nvPr userDrawn="1"/>
        </p:nvSpPr>
        <p:spPr>
          <a:xfrm>
            <a:off x="6329864" y="29362403"/>
            <a:ext cx="3770484" cy="1611127"/>
          </a:xfrm>
          <a:custGeom>
            <a:avLst/>
            <a:gdLst/>
            <a:ahLst/>
            <a:cxnLst/>
            <a:rect l="l" t="t" r="r" b="b"/>
            <a:pathLst>
              <a:path w="3770484" h="1611127">
                <a:moveTo>
                  <a:pt x="0" y="0"/>
                </a:moveTo>
                <a:lnTo>
                  <a:pt x="3770484" y="0"/>
                </a:lnTo>
                <a:lnTo>
                  <a:pt x="3770484" y="1611127"/>
                </a:lnTo>
                <a:lnTo>
                  <a:pt x="0" y="16111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7AFDC045-9813-5531-F46E-DB2576824951}"/>
              </a:ext>
            </a:extLst>
          </p:cNvPr>
          <p:cNvSpPr txBox="1"/>
          <p:nvPr userDrawn="1"/>
        </p:nvSpPr>
        <p:spPr>
          <a:xfrm>
            <a:off x="6306007" y="31889071"/>
            <a:ext cx="9356112" cy="33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7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7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available to you may vary based on your benefits eligibility. </a:t>
            </a:r>
          </a:p>
          <a:p>
            <a:pPr algn="ctr">
              <a:lnSpc>
                <a:spcPts val="900"/>
              </a:lnSpc>
            </a:pP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700" b="0" i="0" spc="4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700" b="0" i="0" spc="4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id="{59D2464A-3EDE-9D6F-06DF-C8A617498F05}"/>
              </a:ext>
            </a:extLst>
          </p:cNvPr>
          <p:cNvSpPr txBox="1"/>
          <p:nvPr userDrawn="1"/>
        </p:nvSpPr>
        <p:spPr>
          <a:xfrm>
            <a:off x="4853847" y="23680288"/>
            <a:ext cx="7198450" cy="456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 desktop, mobile, and tablet</a:t>
            </a:r>
          </a:p>
        </p:txBody>
      </p:sp>
      <p:sp>
        <p:nvSpPr>
          <p:cNvPr id="45" name="TextBox 40">
            <a:extLst>
              <a:ext uri="{FF2B5EF4-FFF2-40B4-BE49-F238E27FC236}">
                <a16:creationId xmlns:a16="http://schemas.microsoft.com/office/drawing/2014/main" id="{EE594AB3-1A4D-1829-8262-652F3171491F}"/>
              </a:ext>
            </a:extLst>
          </p:cNvPr>
          <p:cNvSpPr txBox="1"/>
          <p:nvPr userDrawn="1"/>
        </p:nvSpPr>
        <p:spPr>
          <a:xfrm>
            <a:off x="2653493" y="14836321"/>
            <a:ext cx="11847795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8000" b="1" i="0" dirty="0">
                <a:solidFill>
                  <a:srgbClr val="0054A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47" name="TextBox 42">
            <a:extLst>
              <a:ext uri="{FF2B5EF4-FFF2-40B4-BE49-F238E27FC236}">
                <a16:creationId xmlns:a16="http://schemas.microsoft.com/office/drawing/2014/main" id="{26E253F9-54F5-1CF0-72F1-19470E4445CF}"/>
              </a:ext>
            </a:extLst>
          </p:cNvPr>
          <p:cNvSpPr txBox="1"/>
          <p:nvPr userDrawn="1"/>
        </p:nvSpPr>
        <p:spPr>
          <a:xfrm>
            <a:off x="2701214" y="17470574"/>
            <a:ext cx="10893619" cy="2963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0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brings your health plan benefits, providers, and healthcare spend together.</a:t>
            </a:r>
          </a:p>
          <a:p>
            <a:pPr algn="l">
              <a:lnSpc>
                <a:spcPts val="3850"/>
              </a:lnSpc>
            </a:pPr>
            <a:endParaRPr lang="en-US" sz="3000" b="0" i="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850"/>
              </a:lnSpc>
            </a:pPr>
            <a:r>
              <a:rPr lang="en-US" sz="30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helps you navigate your benefits, find new providers,</a:t>
            </a:r>
          </a:p>
          <a:p>
            <a:pPr algn="l">
              <a:lnSpc>
                <a:spcPts val="3850"/>
              </a:lnSpc>
            </a:pP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cost estimates, and view your claims all in one place. You can even earn great rewards for healthy behaviors.</a:t>
            </a:r>
          </a:p>
        </p:txBody>
      </p:sp>
      <p:pic>
        <p:nvPicPr>
          <p:cNvPr id="50" name="Picture 49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387477D7-5CB5-9517-DF54-34AFAB922D4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25450666"/>
            <a:ext cx="1882588" cy="1625870"/>
          </a:xfrm>
          <a:prstGeom prst="rect">
            <a:avLst/>
          </a:prstGeom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D0B32017-37BD-9ACF-F69B-46BD417CD7D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5757" y="23466638"/>
            <a:ext cx="1738503" cy="596694"/>
            <a:chOff x="0" y="0"/>
            <a:chExt cx="1738503" cy="596697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141B2E58-0348-BA43-CF10-BBD20BA2AE0E}"/>
                </a:ext>
              </a:extLst>
            </p:cNvPr>
            <p:cNvSpPr/>
            <p:nvPr/>
          </p:nvSpPr>
          <p:spPr>
            <a:xfrm>
              <a:off x="0" y="0"/>
              <a:ext cx="1738503" cy="596773"/>
            </a:xfrm>
            <a:custGeom>
              <a:avLst/>
              <a:gdLst/>
              <a:ahLst/>
              <a:cxnLst/>
              <a:rect l="l" t="t" r="r" b="b"/>
              <a:pathLst>
                <a:path w="1738503" h="596773">
                  <a:moveTo>
                    <a:pt x="1630299" y="504190"/>
                  </a:moveTo>
                  <a:cubicBezTo>
                    <a:pt x="1630299" y="515493"/>
                    <a:pt x="1621155" y="524637"/>
                    <a:pt x="1609852" y="524637"/>
                  </a:cubicBezTo>
                  <a:cubicBezTo>
                    <a:pt x="1598549" y="524637"/>
                    <a:pt x="1589278" y="515493"/>
                    <a:pt x="1589278" y="504190"/>
                  </a:cubicBezTo>
                  <a:cubicBezTo>
                    <a:pt x="1589278" y="492887"/>
                    <a:pt x="1598422" y="483616"/>
                    <a:pt x="1609852" y="483616"/>
                  </a:cubicBezTo>
                  <a:cubicBezTo>
                    <a:pt x="1621282" y="483616"/>
                    <a:pt x="1630299" y="492760"/>
                    <a:pt x="1630299" y="504190"/>
                  </a:cubicBezTo>
                  <a:moveTo>
                    <a:pt x="1634617" y="120523"/>
                  </a:moveTo>
                  <a:lnTo>
                    <a:pt x="1584960" y="120523"/>
                  </a:lnTo>
                  <a:lnTo>
                    <a:pt x="1584960" y="95885"/>
                  </a:lnTo>
                  <a:lnTo>
                    <a:pt x="1634617" y="95885"/>
                  </a:lnTo>
                  <a:close/>
                  <a:moveTo>
                    <a:pt x="1700530" y="538226"/>
                  </a:moveTo>
                  <a:lnTo>
                    <a:pt x="1519047" y="538226"/>
                  </a:lnTo>
                  <a:cubicBezTo>
                    <a:pt x="1511681" y="538226"/>
                    <a:pt x="1505712" y="532257"/>
                    <a:pt x="1505712" y="524891"/>
                  </a:cubicBezTo>
                  <a:lnTo>
                    <a:pt x="1505712" y="474853"/>
                  </a:lnTo>
                  <a:lnTo>
                    <a:pt x="1713865" y="474853"/>
                  </a:lnTo>
                  <a:lnTo>
                    <a:pt x="1713865" y="524891"/>
                  </a:lnTo>
                  <a:cubicBezTo>
                    <a:pt x="1713865" y="532257"/>
                    <a:pt x="1707896" y="538226"/>
                    <a:pt x="1700530" y="538226"/>
                  </a:cubicBezTo>
                  <a:moveTo>
                    <a:pt x="1519047" y="78867"/>
                  </a:moveTo>
                  <a:lnTo>
                    <a:pt x="1700530" y="78867"/>
                  </a:lnTo>
                  <a:cubicBezTo>
                    <a:pt x="1707896" y="78867"/>
                    <a:pt x="1713865" y="84836"/>
                    <a:pt x="1713865" y="92202"/>
                  </a:cubicBezTo>
                  <a:lnTo>
                    <a:pt x="1713865" y="137541"/>
                  </a:lnTo>
                  <a:lnTo>
                    <a:pt x="1505712" y="137541"/>
                  </a:lnTo>
                  <a:lnTo>
                    <a:pt x="1505712" y="92202"/>
                  </a:lnTo>
                  <a:cubicBezTo>
                    <a:pt x="1505712" y="84836"/>
                    <a:pt x="1511681" y="78867"/>
                    <a:pt x="1519047" y="78867"/>
                  </a:cubicBezTo>
                  <a:moveTo>
                    <a:pt x="1505712" y="162306"/>
                  </a:moveTo>
                  <a:lnTo>
                    <a:pt x="1646936" y="162306"/>
                  </a:lnTo>
                  <a:lnTo>
                    <a:pt x="1579753" y="229489"/>
                  </a:lnTo>
                  <a:cubicBezTo>
                    <a:pt x="1578483" y="230759"/>
                    <a:pt x="1578483" y="232664"/>
                    <a:pt x="1579753" y="233807"/>
                  </a:cubicBezTo>
                  <a:lnTo>
                    <a:pt x="1581912" y="234696"/>
                  </a:lnTo>
                  <a:lnTo>
                    <a:pt x="1584071" y="233807"/>
                  </a:lnTo>
                  <a:lnTo>
                    <a:pt x="1655572" y="162306"/>
                  </a:lnTo>
                  <a:lnTo>
                    <a:pt x="1688592" y="162306"/>
                  </a:lnTo>
                  <a:lnTo>
                    <a:pt x="1579626" y="271272"/>
                  </a:lnTo>
                  <a:cubicBezTo>
                    <a:pt x="1578356" y="272415"/>
                    <a:pt x="1578356" y="274447"/>
                    <a:pt x="1579626" y="275590"/>
                  </a:cubicBezTo>
                  <a:lnTo>
                    <a:pt x="1581785" y="276479"/>
                  </a:lnTo>
                  <a:lnTo>
                    <a:pt x="1583944" y="275590"/>
                  </a:lnTo>
                  <a:lnTo>
                    <a:pt x="1697228" y="162306"/>
                  </a:lnTo>
                  <a:lnTo>
                    <a:pt x="1713738" y="162306"/>
                  </a:lnTo>
                  <a:lnTo>
                    <a:pt x="1713738" y="450215"/>
                  </a:lnTo>
                  <a:lnTo>
                    <a:pt x="1505712" y="450215"/>
                  </a:lnTo>
                  <a:close/>
                  <a:moveTo>
                    <a:pt x="1700530" y="54229"/>
                  </a:moveTo>
                  <a:lnTo>
                    <a:pt x="1519047" y="54229"/>
                  </a:lnTo>
                  <a:cubicBezTo>
                    <a:pt x="1498092" y="54229"/>
                    <a:pt x="1481074" y="71247"/>
                    <a:pt x="1481074" y="92202"/>
                  </a:cubicBezTo>
                  <a:lnTo>
                    <a:pt x="1481074" y="524891"/>
                  </a:lnTo>
                  <a:cubicBezTo>
                    <a:pt x="1481074" y="545846"/>
                    <a:pt x="1498092" y="562864"/>
                    <a:pt x="1519047" y="562864"/>
                  </a:cubicBezTo>
                  <a:lnTo>
                    <a:pt x="1700530" y="562864"/>
                  </a:lnTo>
                  <a:cubicBezTo>
                    <a:pt x="1721485" y="562864"/>
                    <a:pt x="1738503" y="545846"/>
                    <a:pt x="1738503" y="524891"/>
                  </a:cubicBezTo>
                  <a:lnTo>
                    <a:pt x="1738503" y="92202"/>
                  </a:lnTo>
                  <a:cubicBezTo>
                    <a:pt x="1738503" y="71247"/>
                    <a:pt x="1721485" y="54229"/>
                    <a:pt x="1700530" y="54229"/>
                  </a:cubicBezTo>
                  <a:moveTo>
                    <a:pt x="41783" y="346583"/>
                  </a:moveTo>
                  <a:lnTo>
                    <a:pt x="66421" y="346583"/>
                  </a:lnTo>
                  <a:lnTo>
                    <a:pt x="66421" y="382524"/>
                  </a:lnTo>
                  <a:lnTo>
                    <a:pt x="41783" y="382524"/>
                  </a:lnTo>
                  <a:close/>
                  <a:moveTo>
                    <a:pt x="41783" y="279654"/>
                  </a:moveTo>
                  <a:lnTo>
                    <a:pt x="66421" y="279654"/>
                  </a:lnTo>
                  <a:lnTo>
                    <a:pt x="66421" y="315595"/>
                  </a:lnTo>
                  <a:lnTo>
                    <a:pt x="41783" y="315595"/>
                  </a:lnTo>
                  <a:close/>
                  <a:moveTo>
                    <a:pt x="66421" y="248666"/>
                  </a:moveTo>
                  <a:lnTo>
                    <a:pt x="41783" y="248666"/>
                  </a:lnTo>
                  <a:lnTo>
                    <a:pt x="41783" y="212598"/>
                  </a:lnTo>
                  <a:lnTo>
                    <a:pt x="66421" y="212598"/>
                  </a:lnTo>
                  <a:close/>
                  <a:moveTo>
                    <a:pt x="494538" y="460248"/>
                  </a:moveTo>
                  <a:cubicBezTo>
                    <a:pt x="494538" y="477774"/>
                    <a:pt x="480314" y="491871"/>
                    <a:pt x="462788" y="491871"/>
                  </a:cubicBezTo>
                  <a:lnTo>
                    <a:pt x="104267" y="491871"/>
                  </a:lnTo>
                  <a:lnTo>
                    <a:pt x="104267" y="165608"/>
                  </a:lnTo>
                  <a:lnTo>
                    <a:pt x="405638" y="165608"/>
                  </a:lnTo>
                  <a:lnTo>
                    <a:pt x="360934" y="210312"/>
                  </a:lnTo>
                  <a:cubicBezTo>
                    <a:pt x="359664" y="211455"/>
                    <a:pt x="359664" y="213487"/>
                    <a:pt x="360934" y="214630"/>
                  </a:cubicBezTo>
                  <a:lnTo>
                    <a:pt x="363093" y="215519"/>
                  </a:lnTo>
                  <a:lnTo>
                    <a:pt x="365252" y="214630"/>
                  </a:lnTo>
                  <a:lnTo>
                    <a:pt x="414274" y="165608"/>
                  </a:lnTo>
                  <a:lnTo>
                    <a:pt x="435864" y="165608"/>
                  </a:lnTo>
                  <a:lnTo>
                    <a:pt x="360934" y="240538"/>
                  </a:lnTo>
                  <a:cubicBezTo>
                    <a:pt x="359664" y="241681"/>
                    <a:pt x="359664" y="243713"/>
                    <a:pt x="360934" y="244856"/>
                  </a:cubicBezTo>
                  <a:lnTo>
                    <a:pt x="363093" y="245745"/>
                  </a:lnTo>
                  <a:lnTo>
                    <a:pt x="365252" y="244856"/>
                  </a:lnTo>
                  <a:lnTo>
                    <a:pt x="444627" y="165481"/>
                  </a:lnTo>
                  <a:lnTo>
                    <a:pt x="462788" y="165481"/>
                  </a:lnTo>
                  <a:cubicBezTo>
                    <a:pt x="480314" y="165481"/>
                    <a:pt x="494538" y="179705"/>
                    <a:pt x="494538" y="197104"/>
                  </a:cubicBezTo>
                  <a:close/>
                  <a:moveTo>
                    <a:pt x="24638" y="460248"/>
                  </a:moveTo>
                  <a:lnTo>
                    <a:pt x="24638" y="197358"/>
                  </a:lnTo>
                  <a:cubicBezTo>
                    <a:pt x="24638" y="179832"/>
                    <a:pt x="38862" y="165735"/>
                    <a:pt x="56261" y="165735"/>
                  </a:cubicBezTo>
                  <a:lnTo>
                    <a:pt x="79629" y="165735"/>
                  </a:lnTo>
                  <a:lnTo>
                    <a:pt x="79629" y="491871"/>
                  </a:lnTo>
                  <a:lnTo>
                    <a:pt x="56388" y="491871"/>
                  </a:lnTo>
                  <a:cubicBezTo>
                    <a:pt x="38862" y="491871"/>
                    <a:pt x="24765" y="477647"/>
                    <a:pt x="24765" y="460248"/>
                  </a:cubicBezTo>
                  <a:moveTo>
                    <a:pt x="462788" y="140970"/>
                  </a:moveTo>
                  <a:lnTo>
                    <a:pt x="56388" y="140970"/>
                  </a:lnTo>
                  <a:cubicBezTo>
                    <a:pt x="25273" y="140970"/>
                    <a:pt x="0" y="166243"/>
                    <a:pt x="0" y="197358"/>
                  </a:cubicBezTo>
                  <a:lnTo>
                    <a:pt x="0" y="460248"/>
                  </a:lnTo>
                  <a:cubicBezTo>
                    <a:pt x="0" y="491363"/>
                    <a:pt x="25273" y="516509"/>
                    <a:pt x="56388" y="516509"/>
                  </a:cubicBezTo>
                  <a:lnTo>
                    <a:pt x="462788" y="516509"/>
                  </a:lnTo>
                  <a:cubicBezTo>
                    <a:pt x="493903" y="516509"/>
                    <a:pt x="519176" y="491236"/>
                    <a:pt x="519176" y="460248"/>
                  </a:cubicBezTo>
                  <a:lnTo>
                    <a:pt x="519176" y="197358"/>
                  </a:lnTo>
                  <a:cubicBezTo>
                    <a:pt x="519176" y="166243"/>
                    <a:pt x="493903" y="141097"/>
                    <a:pt x="462788" y="141097"/>
                  </a:cubicBezTo>
                  <a:moveTo>
                    <a:pt x="975233" y="439420"/>
                  </a:moveTo>
                  <a:lnTo>
                    <a:pt x="1024890" y="439420"/>
                  </a:lnTo>
                  <a:lnTo>
                    <a:pt x="1024890" y="464058"/>
                  </a:lnTo>
                  <a:lnTo>
                    <a:pt x="975233" y="464058"/>
                  </a:lnTo>
                  <a:close/>
                  <a:moveTo>
                    <a:pt x="1297051" y="484124"/>
                  </a:moveTo>
                  <a:lnTo>
                    <a:pt x="703072" y="484124"/>
                  </a:lnTo>
                  <a:cubicBezTo>
                    <a:pt x="685546" y="484124"/>
                    <a:pt x="671449" y="469900"/>
                    <a:pt x="671449" y="452501"/>
                  </a:cubicBezTo>
                  <a:lnTo>
                    <a:pt x="671449" y="420624"/>
                  </a:lnTo>
                  <a:lnTo>
                    <a:pt x="1328801" y="420624"/>
                  </a:lnTo>
                  <a:lnTo>
                    <a:pt x="1328801" y="452247"/>
                  </a:lnTo>
                  <a:cubicBezTo>
                    <a:pt x="1328801" y="469773"/>
                    <a:pt x="1314577" y="483870"/>
                    <a:pt x="1297178" y="483870"/>
                  </a:cubicBezTo>
                  <a:moveTo>
                    <a:pt x="1064768" y="572008"/>
                  </a:moveTo>
                  <a:lnTo>
                    <a:pt x="935355" y="572008"/>
                  </a:lnTo>
                  <a:lnTo>
                    <a:pt x="935355" y="508635"/>
                  </a:lnTo>
                  <a:lnTo>
                    <a:pt x="1064768" y="508635"/>
                  </a:lnTo>
                  <a:close/>
                  <a:moveTo>
                    <a:pt x="703072" y="24638"/>
                  </a:moveTo>
                  <a:lnTo>
                    <a:pt x="1207897" y="24638"/>
                  </a:lnTo>
                  <a:lnTo>
                    <a:pt x="1140714" y="91821"/>
                  </a:lnTo>
                  <a:cubicBezTo>
                    <a:pt x="1139444" y="93091"/>
                    <a:pt x="1139444" y="94996"/>
                    <a:pt x="1140714" y="96139"/>
                  </a:cubicBezTo>
                  <a:lnTo>
                    <a:pt x="1142873" y="97028"/>
                  </a:lnTo>
                  <a:lnTo>
                    <a:pt x="1145032" y="96139"/>
                  </a:lnTo>
                  <a:lnTo>
                    <a:pt x="1216533" y="24638"/>
                  </a:lnTo>
                  <a:lnTo>
                    <a:pt x="1249553" y="24638"/>
                  </a:lnTo>
                  <a:lnTo>
                    <a:pt x="1140587" y="133604"/>
                  </a:lnTo>
                  <a:cubicBezTo>
                    <a:pt x="1139317" y="134747"/>
                    <a:pt x="1139317" y="136779"/>
                    <a:pt x="1140587" y="137922"/>
                  </a:cubicBezTo>
                  <a:lnTo>
                    <a:pt x="1142746" y="138811"/>
                  </a:lnTo>
                  <a:lnTo>
                    <a:pt x="1144905" y="137922"/>
                  </a:lnTo>
                  <a:lnTo>
                    <a:pt x="1258189" y="24638"/>
                  </a:lnTo>
                  <a:lnTo>
                    <a:pt x="1296924" y="24638"/>
                  </a:lnTo>
                  <a:cubicBezTo>
                    <a:pt x="1314450" y="24638"/>
                    <a:pt x="1328547" y="38862"/>
                    <a:pt x="1328547" y="56261"/>
                  </a:cubicBezTo>
                  <a:lnTo>
                    <a:pt x="1328547" y="395986"/>
                  </a:lnTo>
                  <a:lnTo>
                    <a:pt x="671322" y="395986"/>
                  </a:lnTo>
                  <a:lnTo>
                    <a:pt x="671322" y="56261"/>
                  </a:lnTo>
                  <a:cubicBezTo>
                    <a:pt x="671322" y="38735"/>
                    <a:pt x="685546" y="24638"/>
                    <a:pt x="702945" y="24638"/>
                  </a:cubicBezTo>
                  <a:moveTo>
                    <a:pt x="1297051" y="0"/>
                  </a:moveTo>
                  <a:lnTo>
                    <a:pt x="703072" y="0"/>
                  </a:lnTo>
                  <a:cubicBezTo>
                    <a:pt x="671957" y="0"/>
                    <a:pt x="646811" y="25273"/>
                    <a:pt x="646811" y="56261"/>
                  </a:cubicBezTo>
                  <a:lnTo>
                    <a:pt x="646811" y="452374"/>
                  </a:lnTo>
                  <a:cubicBezTo>
                    <a:pt x="646811" y="483489"/>
                    <a:pt x="672084" y="508762"/>
                    <a:pt x="703072" y="508762"/>
                  </a:cubicBezTo>
                  <a:lnTo>
                    <a:pt x="910717" y="508762"/>
                  </a:lnTo>
                  <a:lnTo>
                    <a:pt x="910717" y="572135"/>
                  </a:lnTo>
                  <a:lnTo>
                    <a:pt x="839851" y="572135"/>
                  </a:lnTo>
                  <a:lnTo>
                    <a:pt x="839851" y="596773"/>
                  </a:lnTo>
                  <a:lnTo>
                    <a:pt x="1160272" y="596773"/>
                  </a:lnTo>
                  <a:lnTo>
                    <a:pt x="1160272" y="572008"/>
                  </a:lnTo>
                  <a:lnTo>
                    <a:pt x="1089406" y="572008"/>
                  </a:lnTo>
                  <a:lnTo>
                    <a:pt x="1089406" y="508635"/>
                  </a:lnTo>
                  <a:lnTo>
                    <a:pt x="1297178" y="508635"/>
                  </a:lnTo>
                  <a:cubicBezTo>
                    <a:pt x="1328293" y="508635"/>
                    <a:pt x="1353439" y="483362"/>
                    <a:pt x="1353439" y="452247"/>
                  </a:cubicBezTo>
                  <a:lnTo>
                    <a:pt x="1353439" y="56261"/>
                  </a:lnTo>
                  <a:cubicBezTo>
                    <a:pt x="1353439" y="25146"/>
                    <a:pt x="1328166" y="0"/>
                    <a:pt x="1297178" y="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16">
            <a:extLst>
              <a:ext uri="{FF2B5EF4-FFF2-40B4-BE49-F238E27FC236}">
                <a16:creationId xmlns:a16="http://schemas.microsoft.com/office/drawing/2014/main" id="{DA033B03-8B7A-2C6E-83BD-0F4451CB01B6}"/>
              </a:ext>
            </a:extLst>
          </p:cNvPr>
          <p:cNvSpPr/>
          <p:nvPr userDrawn="1"/>
        </p:nvSpPr>
        <p:spPr>
          <a:xfrm>
            <a:off x="14400856" y="12955569"/>
            <a:ext cx="5526387" cy="11144881"/>
          </a:xfrm>
          <a:custGeom>
            <a:avLst/>
            <a:gdLst/>
            <a:ahLst/>
            <a:cxnLst/>
            <a:rect l="l" t="t" r="r" b="b"/>
            <a:pathLst>
              <a:path w="5526387" h="11144881">
                <a:moveTo>
                  <a:pt x="0" y="0"/>
                </a:moveTo>
                <a:lnTo>
                  <a:pt x="5526388" y="0"/>
                </a:lnTo>
                <a:lnTo>
                  <a:pt x="5526388" y="11144881"/>
                </a:lnTo>
                <a:lnTo>
                  <a:pt x="0" y="111448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AE83046D-DDC4-DD17-60ED-2EC8909CA571}"/>
              </a:ext>
            </a:extLst>
          </p:cNvPr>
          <p:cNvSpPr txBox="1"/>
          <p:nvPr/>
        </p:nvSpPr>
        <p:spPr>
          <a:xfrm>
            <a:off x="11430000" y="29946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41">
            <a:extLst>
              <a:ext uri="{FF2B5EF4-FFF2-40B4-BE49-F238E27FC236}">
                <a16:creationId xmlns:a16="http://schemas.microsoft.com/office/drawing/2014/main" id="{A9E3A75C-BF9C-92CB-DC49-5358868157D9}"/>
              </a:ext>
            </a:extLst>
          </p:cNvPr>
          <p:cNvSpPr txBox="1"/>
          <p:nvPr/>
        </p:nvSpPr>
        <p:spPr>
          <a:xfrm>
            <a:off x="4953000" y="21276006"/>
            <a:ext cx="8018258" cy="991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3200" b="1" i="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3200" b="1" i="0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200" b="1" i="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3200" b="1" i="0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3200" b="1" i="0" spc="7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0FAF53-4CA8-A206-517D-4FFEA2909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0" y="20971458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FINAL_CL_CareGuidance_NOINC_Reg_Toolkit_Poster.pdf</dc:title>
  <cp:lastModifiedBy>Dori Shields</cp:lastModifiedBy>
  <cp:revision>5</cp:revision>
  <dcterms:created xsi:type="dcterms:W3CDTF">2006-08-16T00:00:00Z</dcterms:created>
  <dcterms:modified xsi:type="dcterms:W3CDTF">2024-07-09T19:20:00Z</dcterms:modified>
  <dc:identifier>DAFr6fEpMbU</dc:identifier>
</cp:coreProperties>
</file>