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>
        <p:scale>
          <a:sx n="83" d="100"/>
          <a:sy n="83" d="100"/>
        </p:scale>
        <p:origin x="33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22403D84-8D73-B28B-E225-5602B8324902}"/>
              </a:ext>
            </a:extLst>
          </p:cNvPr>
          <p:cNvSpPr/>
          <p:nvPr userDrawn="1"/>
        </p:nvSpPr>
        <p:spPr>
          <a:xfrm>
            <a:off x="-1" y="4398217"/>
            <a:ext cx="7781544" cy="4047884"/>
          </a:xfrm>
          <a:custGeom>
            <a:avLst/>
            <a:gdLst/>
            <a:ahLst/>
            <a:cxnLst/>
            <a:rect l="l" t="t" r="r" b="b"/>
            <a:pathLst>
              <a:path w="7769746" h="4017440">
                <a:moveTo>
                  <a:pt x="0" y="0"/>
                </a:moveTo>
                <a:lnTo>
                  <a:pt x="7769746" y="0"/>
                </a:lnTo>
                <a:lnTo>
                  <a:pt x="7769746" y="4017440"/>
                </a:lnTo>
                <a:lnTo>
                  <a:pt x="0" y="40174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9340393A-6755-21D4-8B86-923A7AF467B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7772400" cy="4885134"/>
            <a:chOff x="0" y="0"/>
            <a:chExt cx="10363200" cy="6513512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A0EFECD-A64D-C0E4-66BC-757078995D59}"/>
                </a:ext>
              </a:extLst>
            </p:cNvPr>
            <p:cNvSpPr/>
            <p:nvPr/>
          </p:nvSpPr>
          <p:spPr>
            <a:xfrm>
              <a:off x="0" y="0"/>
              <a:ext cx="10363200" cy="6513576"/>
            </a:xfrm>
            <a:custGeom>
              <a:avLst/>
              <a:gdLst/>
              <a:ahLst/>
              <a:cxnLst/>
              <a:rect l="l" t="t" r="r" b="b"/>
              <a:pathLst>
                <a:path w="10363200" h="6513576">
                  <a:moveTo>
                    <a:pt x="0" y="0"/>
                  </a:moveTo>
                  <a:lnTo>
                    <a:pt x="0" y="6513449"/>
                  </a:lnTo>
                  <a:lnTo>
                    <a:pt x="766445" y="6513449"/>
                  </a:lnTo>
                  <a:lnTo>
                    <a:pt x="766445" y="4973701"/>
                  </a:lnTo>
                  <a:cubicBezTo>
                    <a:pt x="766445" y="4839081"/>
                    <a:pt x="875665" y="4729861"/>
                    <a:pt x="1010285" y="4729861"/>
                  </a:cubicBezTo>
                  <a:lnTo>
                    <a:pt x="7116953" y="4729861"/>
                  </a:lnTo>
                  <a:lnTo>
                    <a:pt x="7117461" y="4623816"/>
                  </a:lnTo>
                  <a:cubicBezTo>
                    <a:pt x="7118350" y="4426458"/>
                    <a:pt x="7279259" y="4266438"/>
                    <a:pt x="7476363" y="4266438"/>
                  </a:cubicBezTo>
                  <a:lnTo>
                    <a:pt x="9158732" y="4273677"/>
                  </a:lnTo>
                  <a:cubicBezTo>
                    <a:pt x="9356726" y="4274566"/>
                    <a:pt x="9517000" y="4436237"/>
                    <a:pt x="9516238" y="4634230"/>
                  </a:cubicBezTo>
                  <a:lnTo>
                    <a:pt x="9508110" y="6513576"/>
                  </a:lnTo>
                  <a:lnTo>
                    <a:pt x="10363200" y="6513576"/>
                  </a:lnTo>
                  <a:lnTo>
                    <a:pt x="10363200" y="0"/>
                  </a:lnTo>
                  <a:close/>
                </a:path>
              </a:pathLst>
            </a:custGeom>
            <a:blipFill>
              <a:blip r:embed="rId4"/>
              <a:stretch>
                <a:fillRect l="-25" t="-15" r="-17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0F32CF58-DAB3-E722-A328-6B465A73BE8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11359" y="3483912"/>
            <a:ext cx="5208280" cy="3488903"/>
            <a:chOff x="0" y="0"/>
            <a:chExt cx="5208283" cy="348890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471A6D-75D9-2D6F-AD9D-598EB5AA6F62}"/>
                </a:ext>
              </a:extLst>
            </p:cNvPr>
            <p:cNvSpPr/>
            <p:nvPr/>
          </p:nvSpPr>
          <p:spPr>
            <a:xfrm>
              <a:off x="63500" y="63500"/>
              <a:ext cx="5081270" cy="3106039"/>
            </a:xfrm>
            <a:custGeom>
              <a:avLst/>
              <a:gdLst/>
              <a:ahLst/>
              <a:cxnLst/>
              <a:rect l="l" t="t" r="r" b="b"/>
              <a:pathLst>
                <a:path w="5081270" h="3106039">
                  <a:moveTo>
                    <a:pt x="5081270" y="3106039"/>
                  </a:moveTo>
                  <a:lnTo>
                    <a:pt x="173609" y="3106039"/>
                  </a:lnTo>
                  <a:cubicBezTo>
                    <a:pt x="77724" y="3106039"/>
                    <a:pt x="0" y="3028315"/>
                    <a:pt x="0" y="2932430"/>
                  </a:cubicBezTo>
                  <a:lnTo>
                    <a:pt x="0" y="182880"/>
                  </a:lnTo>
                  <a:cubicBezTo>
                    <a:pt x="0" y="81915"/>
                    <a:pt x="81915" y="0"/>
                    <a:pt x="182880" y="0"/>
                  </a:cubicBezTo>
                  <a:lnTo>
                    <a:pt x="4907661" y="0"/>
                  </a:lnTo>
                  <a:cubicBezTo>
                    <a:pt x="5003546" y="0"/>
                    <a:pt x="5081270" y="77724"/>
                    <a:pt x="5081270" y="17360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3452222-56B4-7F94-4769-E1EB3585A091}"/>
                </a:ext>
              </a:extLst>
            </p:cNvPr>
            <p:cNvSpPr/>
            <p:nvPr/>
          </p:nvSpPr>
          <p:spPr>
            <a:xfrm>
              <a:off x="63500" y="2679192"/>
              <a:ext cx="4713605" cy="746252"/>
            </a:xfrm>
            <a:custGeom>
              <a:avLst/>
              <a:gdLst/>
              <a:ahLst/>
              <a:cxnLst/>
              <a:rect l="l" t="t" r="r" b="b"/>
              <a:pathLst>
                <a:path w="4713605" h="746252">
                  <a:moveTo>
                    <a:pt x="4713605" y="746252"/>
                  </a:moveTo>
                  <a:lnTo>
                    <a:pt x="180340" y="746252"/>
                  </a:lnTo>
                  <a:cubicBezTo>
                    <a:pt x="80772" y="746252"/>
                    <a:pt x="0" y="665607"/>
                    <a:pt x="0" y="565912"/>
                  </a:cubicBezTo>
                  <a:lnTo>
                    <a:pt x="0" y="0"/>
                  </a:lnTo>
                  <a:lnTo>
                    <a:pt x="4676521" y="0"/>
                  </a:lnTo>
                  <a:cubicBezTo>
                    <a:pt x="4676521" y="0"/>
                    <a:pt x="4672838" y="586232"/>
                    <a:pt x="4672965" y="588645"/>
                  </a:cubicBezTo>
                  <a:cubicBezTo>
                    <a:pt x="4674743" y="688467"/>
                    <a:pt x="4713605" y="746252"/>
                    <a:pt x="4713605" y="746252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23">
            <a:extLst>
              <a:ext uri="{FF2B5EF4-FFF2-40B4-BE49-F238E27FC236}">
                <a16:creationId xmlns:a16="http://schemas.microsoft.com/office/drawing/2014/main" id="{26A0DEFE-934B-FDAA-C192-099BE700AF1D}"/>
              </a:ext>
            </a:extLst>
          </p:cNvPr>
          <p:cNvSpPr/>
          <p:nvPr userDrawn="1"/>
        </p:nvSpPr>
        <p:spPr>
          <a:xfrm>
            <a:off x="2846931" y="5346697"/>
            <a:ext cx="342900" cy="393697"/>
          </a:xfrm>
          <a:custGeom>
            <a:avLst/>
            <a:gdLst/>
            <a:ahLst/>
            <a:cxnLst/>
            <a:rect l="l" t="t" r="r" b="b"/>
            <a:pathLst>
              <a:path w="342900" h="393697">
                <a:moveTo>
                  <a:pt x="0" y="0"/>
                </a:moveTo>
                <a:lnTo>
                  <a:pt x="342900" y="0"/>
                </a:lnTo>
                <a:lnTo>
                  <a:pt x="342900" y="393697"/>
                </a:lnTo>
                <a:lnTo>
                  <a:pt x="0" y="39369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A754E9ED-90BE-4B2D-2B11-2BB942B197F3}"/>
              </a:ext>
            </a:extLst>
          </p:cNvPr>
          <p:cNvSpPr/>
          <p:nvPr userDrawn="1"/>
        </p:nvSpPr>
        <p:spPr>
          <a:xfrm>
            <a:off x="3875970" y="8777443"/>
            <a:ext cx="25403" cy="419100"/>
          </a:xfrm>
          <a:custGeom>
            <a:avLst/>
            <a:gdLst/>
            <a:ahLst/>
            <a:cxnLst/>
            <a:rect l="l" t="t" r="r" b="b"/>
            <a:pathLst>
              <a:path w="25403" h="419100">
                <a:moveTo>
                  <a:pt x="0" y="0"/>
                </a:moveTo>
                <a:lnTo>
                  <a:pt x="25403" y="0"/>
                </a:lnTo>
                <a:lnTo>
                  <a:pt x="25403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29">
            <a:extLst>
              <a:ext uri="{FF2B5EF4-FFF2-40B4-BE49-F238E27FC236}">
                <a16:creationId xmlns:a16="http://schemas.microsoft.com/office/drawing/2014/main" id="{39F8ED51-B241-D0DD-BD70-72369F23172C}"/>
              </a:ext>
            </a:extLst>
          </p:cNvPr>
          <p:cNvSpPr/>
          <p:nvPr userDrawn="1"/>
        </p:nvSpPr>
        <p:spPr>
          <a:xfrm>
            <a:off x="5604043" y="7450322"/>
            <a:ext cx="563385" cy="563385"/>
          </a:xfrm>
          <a:custGeom>
            <a:avLst/>
            <a:gdLst/>
            <a:ahLst/>
            <a:cxnLst/>
            <a:rect l="l" t="t" r="r" b="b"/>
            <a:pathLst>
              <a:path w="563385" h="563385">
                <a:moveTo>
                  <a:pt x="0" y="0"/>
                </a:moveTo>
                <a:lnTo>
                  <a:pt x="563385" y="0"/>
                </a:lnTo>
                <a:lnTo>
                  <a:pt x="563385" y="563384"/>
                </a:lnTo>
                <a:lnTo>
                  <a:pt x="0" y="56338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6" name="Freeform 31">
            <a:extLst>
              <a:ext uri="{FF2B5EF4-FFF2-40B4-BE49-F238E27FC236}">
                <a16:creationId xmlns:a16="http://schemas.microsoft.com/office/drawing/2014/main" id="{B03E8EDA-8922-03B2-20C9-99A87DB9D53F}"/>
              </a:ext>
            </a:extLst>
          </p:cNvPr>
          <p:cNvSpPr/>
          <p:nvPr userDrawn="1"/>
        </p:nvSpPr>
        <p:spPr>
          <a:xfrm>
            <a:off x="1425319" y="5404254"/>
            <a:ext cx="278583" cy="278583"/>
          </a:xfrm>
          <a:custGeom>
            <a:avLst/>
            <a:gdLst/>
            <a:ahLst/>
            <a:cxnLst/>
            <a:rect l="l" t="t" r="r" b="b"/>
            <a:pathLst>
              <a:path w="278583" h="278583">
                <a:moveTo>
                  <a:pt x="0" y="0"/>
                </a:moveTo>
                <a:lnTo>
                  <a:pt x="278584" y="0"/>
                </a:lnTo>
                <a:lnTo>
                  <a:pt x="278584" y="278583"/>
                </a:lnTo>
                <a:lnTo>
                  <a:pt x="0" y="27858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TextBox 33">
            <a:extLst>
              <a:ext uri="{FF2B5EF4-FFF2-40B4-BE49-F238E27FC236}">
                <a16:creationId xmlns:a16="http://schemas.microsoft.com/office/drawing/2014/main" id="{3678ECB0-640F-D4A7-E4D1-75FEBDED5413}"/>
              </a:ext>
            </a:extLst>
          </p:cNvPr>
          <p:cNvSpPr txBox="1"/>
          <p:nvPr userDrawn="1"/>
        </p:nvSpPr>
        <p:spPr>
          <a:xfrm>
            <a:off x="533400" y="9496139"/>
            <a:ext cx="6747205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9" name="TextBox 34">
            <a:extLst>
              <a:ext uri="{FF2B5EF4-FFF2-40B4-BE49-F238E27FC236}">
                <a16:creationId xmlns:a16="http://schemas.microsoft.com/office/drawing/2014/main" id="{F6D13649-E143-3209-7B29-4CA75B289D12}"/>
              </a:ext>
            </a:extLst>
          </p:cNvPr>
          <p:cNvSpPr txBox="1"/>
          <p:nvPr userDrawn="1"/>
        </p:nvSpPr>
        <p:spPr>
          <a:xfrm>
            <a:off x="924792" y="3742649"/>
            <a:ext cx="4116928" cy="8463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01"/>
              </a:lnSpc>
            </a:pPr>
            <a:r>
              <a:rPr lang="en-US" sz="28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41" name="TextBox 36">
            <a:extLst>
              <a:ext uri="{FF2B5EF4-FFF2-40B4-BE49-F238E27FC236}">
                <a16:creationId xmlns:a16="http://schemas.microsoft.com/office/drawing/2014/main" id="{85E4ECEB-03E6-8321-7C5B-1EBF9DC43597}"/>
              </a:ext>
            </a:extLst>
          </p:cNvPr>
          <p:cNvSpPr txBox="1"/>
          <p:nvPr userDrawn="1"/>
        </p:nvSpPr>
        <p:spPr>
          <a:xfrm>
            <a:off x="964787" y="4703435"/>
            <a:ext cx="3908514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30"/>
              </a:lnSpc>
            </a:pP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</a:t>
            </a:r>
          </a:p>
          <a:p>
            <a:pPr algn="l">
              <a:lnSpc>
                <a:spcPts val="1430"/>
              </a:lnSpc>
            </a:pP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healthcare spend together. When you download the </a:t>
            </a: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App, you can:</a:t>
            </a:r>
          </a:p>
        </p:txBody>
      </p:sp>
      <p:sp>
        <p:nvSpPr>
          <p:cNvPr id="42" name="TextBox 37">
            <a:extLst>
              <a:ext uri="{FF2B5EF4-FFF2-40B4-BE49-F238E27FC236}">
                <a16:creationId xmlns:a16="http://schemas.microsoft.com/office/drawing/2014/main" id="{A7BC71B3-5BAF-9275-C8CB-C2907380FBE6}"/>
              </a:ext>
            </a:extLst>
          </p:cNvPr>
          <p:cNvSpPr txBox="1"/>
          <p:nvPr userDrawn="1"/>
        </p:nvSpPr>
        <p:spPr>
          <a:xfrm>
            <a:off x="975766" y="5747909"/>
            <a:ext cx="1201217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</a:t>
            </a:r>
          </a:p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high-quality providers</a:t>
            </a:r>
          </a:p>
        </p:txBody>
      </p:sp>
      <p:sp>
        <p:nvSpPr>
          <p:cNvPr id="43" name="TextBox 38">
            <a:extLst>
              <a:ext uri="{FF2B5EF4-FFF2-40B4-BE49-F238E27FC236}">
                <a16:creationId xmlns:a16="http://schemas.microsoft.com/office/drawing/2014/main" id="{64F6BC8A-3F7C-DAD8-EBD4-7F4E9871DCD6}"/>
              </a:ext>
            </a:extLst>
          </p:cNvPr>
          <p:cNvSpPr txBox="1"/>
          <p:nvPr userDrawn="1"/>
        </p:nvSpPr>
        <p:spPr>
          <a:xfrm>
            <a:off x="2590800" y="5747909"/>
            <a:ext cx="853034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D690AD04-B497-BC06-CCB6-0984988E452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554" y="7459314"/>
            <a:ext cx="652839" cy="563815"/>
          </a:xfrm>
          <a:prstGeom prst="rect">
            <a:avLst/>
          </a:prstGeom>
        </p:spPr>
      </p:pic>
      <p:sp>
        <p:nvSpPr>
          <p:cNvPr id="49" name="Freeform 36">
            <a:extLst>
              <a:ext uri="{FF2B5EF4-FFF2-40B4-BE49-F238E27FC236}">
                <a16:creationId xmlns:a16="http://schemas.microsoft.com/office/drawing/2014/main" id="{4C4C3258-5E70-4D33-17B1-E5D66FCA8298}"/>
              </a:ext>
            </a:extLst>
          </p:cNvPr>
          <p:cNvSpPr/>
          <p:nvPr userDrawn="1"/>
        </p:nvSpPr>
        <p:spPr>
          <a:xfrm>
            <a:off x="2078568" y="8654242"/>
            <a:ext cx="1502832" cy="642160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Freeform 15">
            <a:extLst>
              <a:ext uri="{FF2B5EF4-FFF2-40B4-BE49-F238E27FC236}">
                <a16:creationId xmlns:a16="http://schemas.microsoft.com/office/drawing/2014/main" id="{6F1C7301-935B-C835-466B-2C11E1203288}"/>
              </a:ext>
            </a:extLst>
          </p:cNvPr>
          <p:cNvSpPr/>
          <p:nvPr userDrawn="1"/>
        </p:nvSpPr>
        <p:spPr>
          <a:xfrm>
            <a:off x="5184099" y="3026240"/>
            <a:ext cx="1986406" cy="4005919"/>
          </a:xfrm>
          <a:custGeom>
            <a:avLst/>
            <a:gdLst/>
            <a:ahLst/>
            <a:cxnLst/>
            <a:rect l="l" t="t" r="r" b="b"/>
            <a:pathLst>
              <a:path w="1986406" h="4005919">
                <a:moveTo>
                  <a:pt x="0" y="0"/>
                </a:moveTo>
                <a:lnTo>
                  <a:pt x="1986407" y="0"/>
                </a:lnTo>
                <a:lnTo>
                  <a:pt x="1986407" y="4005920"/>
                </a:lnTo>
                <a:lnTo>
                  <a:pt x="0" y="400592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16">
            <a:extLst>
              <a:ext uri="{FF2B5EF4-FFF2-40B4-BE49-F238E27FC236}">
                <a16:creationId xmlns:a16="http://schemas.microsoft.com/office/drawing/2014/main" id="{E57B2989-0321-0E19-3EFA-589045FD1243}"/>
              </a:ext>
            </a:extLst>
          </p:cNvPr>
          <p:cNvSpPr/>
          <p:nvPr userDrawn="1"/>
        </p:nvSpPr>
        <p:spPr>
          <a:xfrm>
            <a:off x="4283466" y="5431029"/>
            <a:ext cx="237748" cy="237748"/>
          </a:xfrm>
          <a:custGeom>
            <a:avLst/>
            <a:gdLst/>
            <a:ahLst/>
            <a:cxnLst/>
            <a:rect l="l" t="t" r="r" b="b"/>
            <a:pathLst>
              <a:path w="237748" h="237748">
                <a:moveTo>
                  <a:pt x="0" y="0"/>
                </a:moveTo>
                <a:lnTo>
                  <a:pt x="237749" y="0"/>
                </a:lnTo>
                <a:lnTo>
                  <a:pt x="237749" y="237748"/>
                </a:lnTo>
                <a:lnTo>
                  <a:pt x="0" y="237748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24">
            <a:extLst>
              <a:ext uri="{FF2B5EF4-FFF2-40B4-BE49-F238E27FC236}">
                <a16:creationId xmlns:a16="http://schemas.microsoft.com/office/drawing/2014/main" id="{03B72BBC-DFE9-20DA-DA68-7B1ABB38C9E3}"/>
              </a:ext>
            </a:extLst>
          </p:cNvPr>
          <p:cNvSpPr txBox="1"/>
          <p:nvPr userDrawn="1"/>
        </p:nvSpPr>
        <p:spPr>
          <a:xfrm>
            <a:off x="3766233" y="5747909"/>
            <a:ext cx="126776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Earn rewards for</a:t>
            </a:r>
          </a:p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behaviors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5">
            <a:extLst>
              <a:ext uri="{FF2B5EF4-FFF2-40B4-BE49-F238E27FC236}">
                <a16:creationId xmlns:a16="http://schemas.microsoft.com/office/drawing/2014/main" id="{2B21A733-9026-30A1-DE04-257441FBE741}"/>
              </a:ext>
            </a:extLst>
          </p:cNvPr>
          <p:cNvSpPr txBox="1"/>
          <p:nvPr/>
        </p:nvSpPr>
        <p:spPr>
          <a:xfrm>
            <a:off x="1673170" y="6338401"/>
            <a:ext cx="3197229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spc="23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967B3B-396B-AC81-A6E9-536BCB531ADC}"/>
              </a:ext>
            </a:extLst>
          </p:cNvPr>
          <p:cNvSpPr txBox="1"/>
          <p:nvPr/>
        </p:nvSpPr>
        <p:spPr>
          <a:xfrm>
            <a:off x="4191000" y="88392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D295408-4806-9448-E99D-39ED6A458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0620" y="6270870"/>
            <a:ext cx="523655" cy="5236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FINAL_CL_CareGuidance_NOINC_Reg_Toolkit_Flyer.pdf</dc:title>
  <cp:lastModifiedBy>Dori Shields</cp:lastModifiedBy>
  <cp:revision>5</cp:revision>
  <dcterms:created xsi:type="dcterms:W3CDTF">2006-08-16T00:00:00Z</dcterms:created>
  <dcterms:modified xsi:type="dcterms:W3CDTF">2024-07-09T19:16:51Z</dcterms:modified>
  <dc:identifier>DAFr6WcV6j0</dc:identifier>
</cp:coreProperties>
</file>