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17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70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D12B0C42-5BD0-0B2D-9580-BE1E9E086EBC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9A1425A6-AA12-239C-00B4-206289C826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94D2AA4A-7651-DD62-A336-2C065B6284B5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EF7992DD-D768-A7DB-96BD-9802BA4CD76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364795B8-5A21-DE67-9DF9-F274EFF6D06D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84BB32A-A34A-0451-C023-C1A94B84E238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F2D17932-244F-5E15-388B-6D0490375260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3DBE163F-8BB4-A129-E81A-69AED38AE8D7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</a:t>
            </a: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</a:t>
            </a:r>
          </a:p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personal health and benefits expert.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584AE26-48C1-E0F5-19E6-CE07374B13B8}"/>
              </a:ext>
            </a:extLst>
          </p:cNvPr>
          <p:cNvGrpSpPr/>
          <p:nvPr userDrawn="1"/>
        </p:nvGrpSpPr>
        <p:grpSpPr>
          <a:xfrm>
            <a:off x="1634383" y="3797721"/>
            <a:ext cx="1201039" cy="434705"/>
            <a:chOff x="2160480" y="11617147"/>
            <a:chExt cx="2955340" cy="1069658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FEEE217-6D90-1C7F-530C-7C7564E6D690}"/>
                </a:ext>
              </a:extLst>
            </p:cNvPr>
            <p:cNvSpPr/>
            <p:nvPr userDrawn="1"/>
          </p:nvSpPr>
          <p:spPr>
            <a:xfrm>
              <a:off x="2160480" y="11617147"/>
              <a:ext cx="987152" cy="1069658"/>
            </a:xfrm>
            <a:custGeom>
              <a:avLst/>
              <a:gdLst/>
              <a:ahLst/>
              <a:cxnLst/>
              <a:rect l="l" t="t" r="r" b="b"/>
              <a:pathLst>
                <a:path w="987152" h="1069658">
                  <a:moveTo>
                    <a:pt x="0" y="0"/>
                  </a:moveTo>
                  <a:lnTo>
                    <a:pt x="987152" y="0"/>
                  </a:lnTo>
                  <a:lnTo>
                    <a:pt x="987152" y="1069658"/>
                  </a:lnTo>
                  <a:lnTo>
                    <a:pt x="0" y="10696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0B07E3A-1868-7B62-8EC4-FC18182D9482}"/>
                </a:ext>
              </a:extLst>
            </p:cNvPr>
            <p:cNvSpPr/>
            <p:nvPr userDrawn="1"/>
          </p:nvSpPr>
          <p:spPr>
            <a:xfrm>
              <a:off x="3152489" y="11872674"/>
              <a:ext cx="1963331" cy="578482"/>
            </a:xfrm>
            <a:custGeom>
              <a:avLst/>
              <a:gdLst/>
              <a:ahLst/>
              <a:cxnLst/>
              <a:rect l="l" t="t" r="r" b="b"/>
              <a:pathLst>
                <a:path w="1963331" h="578482">
                  <a:moveTo>
                    <a:pt x="0" y="0"/>
                  </a:moveTo>
                  <a:lnTo>
                    <a:pt x="1963331" y="0"/>
                  </a:lnTo>
                  <a:lnTo>
                    <a:pt x="1963331" y="578482"/>
                  </a:lnTo>
                  <a:lnTo>
                    <a:pt x="0" y="5784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EC6BA3E6-7EF4-432A-9849-D4877D67A89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B7091386-3FDB-6D30-6D55-18A0084D6FE7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19B3560B-5E8F-2A9A-4489-CF4273808EB6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FA12288-AB7E-F914-7AF2-ABF6E2DA9767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B3AB4B33-7C05-8D82-A1D8-4B7B4CFC952A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19" name="Picture 1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2054A033-44EA-A630-27DA-8E9033CDFD8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AB941FCC-B904-0BFB-5622-D371891119FB}"/>
              </a:ext>
            </a:extLst>
          </p:cNvPr>
          <p:cNvSpPr/>
          <p:nvPr userDrawn="1"/>
        </p:nvSpPr>
        <p:spPr>
          <a:xfrm>
            <a:off x="1415444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5" y="0"/>
                </a:lnTo>
                <a:lnTo>
                  <a:pt x="389305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9A5CBF54-4BFF-753C-5C2D-57B421988671}"/>
              </a:ext>
            </a:extLst>
          </p:cNvPr>
          <p:cNvSpPr/>
          <p:nvPr userDrawn="1"/>
        </p:nvSpPr>
        <p:spPr>
          <a:xfrm>
            <a:off x="2444587" y="306433"/>
            <a:ext cx="425033" cy="425033"/>
          </a:xfrm>
          <a:custGeom>
            <a:avLst/>
            <a:gdLst/>
            <a:ahLst/>
            <a:cxnLst/>
            <a:rect l="l" t="t" r="r" b="b"/>
            <a:pathLst>
              <a:path w="425033" h="425033">
                <a:moveTo>
                  <a:pt x="0" y="0"/>
                </a:moveTo>
                <a:lnTo>
                  <a:pt x="425033" y="0"/>
                </a:lnTo>
                <a:lnTo>
                  <a:pt x="425033" y="425032"/>
                </a:lnTo>
                <a:lnTo>
                  <a:pt x="0" y="4250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F53D85C2-EF5F-F13C-9983-30BD5866BA65}"/>
              </a:ext>
            </a:extLst>
          </p:cNvPr>
          <p:cNvSpPr/>
          <p:nvPr userDrawn="1"/>
        </p:nvSpPr>
        <p:spPr>
          <a:xfrm>
            <a:off x="381561" y="318293"/>
            <a:ext cx="401313" cy="401313"/>
          </a:xfrm>
          <a:custGeom>
            <a:avLst/>
            <a:gdLst/>
            <a:ahLst/>
            <a:cxnLst/>
            <a:rect l="l" t="t" r="r" b="b"/>
            <a:pathLst>
              <a:path w="401313" h="401313">
                <a:moveTo>
                  <a:pt x="0" y="0"/>
                </a:moveTo>
                <a:lnTo>
                  <a:pt x="401313" y="0"/>
                </a:lnTo>
                <a:lnTo>
                  <a:pt x="401313" y="401312"/>
                </a:lnTo>
                <a:lnTo>
                  <a:pt x="0" y="40131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5F846CA0-57C1-30B5-F09B-3C582D9591C9}"/>
              </a:ext>
            </a:extLst>
          </p:cNvPr>
          <p:cNvSpPr txBox="1"/>
          <p:nvPr userDrawn="1"/>
        </p:nvSpPr>
        <p:spPr>
          <a:xfrm>
            <a:off x="1193502" y="864773"/>
            <a:ext cx="838024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7" name="TextBox 14">
            <a:extLst>
              <a:ext uri="{FF2B5EF4-FFF2-40B4-BE49-F238E27FC236}">
                <a16:creationId xmlns:a16="http://schemas.microsoft.com/office/drawing/2014/main" id="{51CEE73E-B22B-650F-156C-17357B1B9404}"/>
              </a:ext>
            </a:extLst>
          </p:cNvPr>
          <p:cNvSpPr txBox="1"/>
          <p:nvPr userDrawn="1"/>
        </p:nvSpPr>
        <p:spPr>
          <a:xfrm>
            <a:off x="2283270" y="872193"/>
            <a:ext cx="71223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AF814E5E-2DC9-6FFC-CCBD-8E909DA16634}"/>
              </a:ext>
            </a:extLst>
          </p:cNvPr>
          <p:cNvSpPr txBox="1"/>
          <p:nvPr userDrawn="1"/>
        </p:nvSpPr>
        <p:spPr>
          <a:xfrm>
            <a:off x="152400" y="864773"/>
            <a:ext cx="93309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900"/>
              </a:lnSpc>
            </a:pPr>
            <a:r>
              <a:rPr lang="en-US" sz="750" b="0" i="0" spc="4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 your personal health and benefits expert</a:t>
            </a:r>
          </a:p>
        </p:txBody>
      </p:sp>
    </p:spTree>
    <p:extLst>
      <p:ext uri="{BB962C8B-B14F-4D97-AF65-F5344CB8AC3E}">
        <p14:creationId xmlns:p14="http://schemas.microsoft.com/office/powerpoint/2010/main" val="9629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8624600B-2576-CAE4-2AA5-F24C21BC402F}"/>
              </a:ext>
            </a:extLst>
          </p:cNvPr>
          <p:cNvSpPr txBox="1"/>
          <p:nvPr/>
        </p:nvSpPr>
        <p:spPr>
          <a:xfrm>
            <a:off x="3336951" y="2267788"/>
            <a:ext cx="2759050" cy="371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520"/>
              </a:lnSpc>
            </a:pP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2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get $50 off an activity tracker.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2FF6B1-006F-65BA-B317-D21269F0E63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9"/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866C2E4-5954-4B46-7A63-A6E26E2FA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589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31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FINAL_CL_CareGuidance_Reg_Toolkit_Postcard.pdf</dc:title>
  <cp:lastModifiedBy>Dori Shields</cp:lastModifiedBy>
  <cp:revision>6</cp:revision>
  <dcterms:created xsi:type="dcterms:W3CDTF">2006-08-16T00:00:00Z</dcterms:created>
  <dcterms:modified xsi:type="dcterms:W3CDTF">2024-07-10T14:44:10Z</dcterms:modified>
  <dc:identifier>DAFrvZUB7Q0</dc:identifier>
</cp:coreProperties>
</file>