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3716000" cy="137160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76" autoAdjust="0"/>
  </p:normalViewPr>
  <p:slideViewPr>
    <p:cSldViewPr>
      <p:cViewPr varScale="1">
        <p:scale>
          <a:sx n="66" d="100"/>
          <a:sy n="66" d="100"/>
        </p:scale>
        <p:origin x="256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">
            <a:extLst>
              <a:ext uri="{FF2B5EF4-FFF2-40B4-BE49-F238E27FC236}">
                <a16:creationId xmlns:a16="http://schemas.microsoft.com/office/drawing/2014/main" id="{ED915C59-BAAD-B171-8D58-CFCFE13304E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3716000" cy="8102432"/>
            <a:chOff x="0" y="0"/>
            <a:chExt cx="18288000" cy="10803242"/>
          </a:xfrm>
        </p:grpSpPr>
        <p:sp>
          <p:nvSpPr>
            <p:cNvPr id="38" name="Freeform 3">
              <a:extLst>
                <a:ext uri="{FF2B5EF4-FFF2-40B4-BE49-F238E27FC236}">
                  <a16:creationId xmlns:a16="http://schemas.microsoft.com/office/drawing/2014/main" id="{CD79BD0F-6873-35E0-3F75-EDC1E5D27EF8}"/>
                </a:ext>
              </a:extLst>
            </p:cNvPr>
            <p:cNvSpPr/>
            <p:nvPr/>
          </p:nvSpPr>
          <p:spPr>
            <a:xfrm flipH="1">
              <a:off x="0" y="0"/>
              <a:ext cx="18288000" cy="10803255"/>
            </a:xfrm>
            <a:custGeom>
              <a:avLst/>
              <a:gdLst/>
              <a:ahLst/>
              <a:cxnLst/>
              <a:rect l="l" t="t" r="r" b="b"/>
              <a:pathLst>
                <a:path w="18288000" h="10803255">
                  <a:moveTo>
                    <a:pt x="18288000" y="0"/>
                  </a:moveTo>
                  <a:lnTo>
                    <a:pt x="18288000" y="10803255"/>
                  </a:lnTo>
                  <a:lnTo>
                    <a:pt x="5999099" y="10803255"/>
                  </a:lnTo>
                  <a:lnTo>
                    <a:pt x="5980176" y="6413246"/>
                  </a:lnTo>
                  <a:cubicBezTo>
                    <a:pt x="5978779" y="6086348"/>
                    <a:pt x="5712333" y="5821299"/>
                    <a:pt x="5385689" y="5821299"/>
                  </a:cubicBezTo>
                  <a:lnTo>
                    <a:pt x="2599437" y="5833237"/>
                  </a:lnTo>
                  <a:cubicBezTo>
                    <a:pt x="2271649" y="5834634"/>
                    <a:pt x="2006093" y="6102477"/>
                    <a:pt x="2007490" y="6430264"/>
                  </a:cubicBezTo>
                  <a:lnTo>
                    <a:pt x="2026286" y="10803255"/>
                  </a:lnTo>
                  <a:lnTo>
                    <a:pt x="0" y="1080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" t="-20" r="-16" b="-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Freeform 4">
            <a:extLst>
              <a:ext uri="{FF2B5EF4-FFF2-40B4-BE49-F238E27FC236}">
                <a16:creationId xmlns:a16="http://schemas.microsoft.com/office/drawing/2014/main" id="{2B1D8807-F40E-EB1C-3D77-10A7DD36D2C5}"/>
              </a:ext>
            </a:extLst>
          </p:cNvPr>
          <p:cNvSpPr/>
          <p:nvPr userDrawn="1"/>
        </p:nvSpPr>
        <p:spPr>
          <a:xfrm>
            <a:off x="0" y="7967485"/>
            <a:ext cx="13716000" cy="3772946"/>
          </a:xfrm>
          <a:custGeom>
            <a:avLst/>
            <a:gdLst/>
            <a:ahLst/>
            <a:cxnLst/>
            <a:rect l="l" t="t" r="r" b="b"/>
            <a:pathLst>
              <a:path w="13716000" h="3772946">
                <a:moveTo>
                  <a:pt x="0" y="0"/>
                </a:moveTo>
                <a:lnTo>
                  <a:pt x="13716000" y="0"/>
                </a:lnTo>
                <a:lnTo>
                  <a:pt x="13716000" y="3772946"/>
                </a:lnTo>
                <a:lnTo>
                  <a:pt x="0" y="37729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85" r="-19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5">
            <a:extLst>
              <a:ext uri="{FF2B5EF4-FFF2-40B4-BE49-F238E27FC236}">
                <a16:creationId xmlns:a16="http://schemas.microsoft.com/office/drawing/2014/main" id="{0D8ED3E9-C19C-4FE1-9CCB-CCEEC70F21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1032" y="4760285"/>
            <a:ext cx="8101155" cy="4935712"/>
            <a:chOff x="0" y="0"/>
            <a:chExt cx="8101165" cy="4935715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A89A9D4-6D61-2A2B-D717-CFD51CC7346B}"/>
                </a:ext>
              </a:extLst>
            </p:cNvPr>
            <p:cNvSpPr/>
            <p:nvPr/>
          </p:nvSpPr>
          <p:spPr>
            <a:xfrm>
              <a:off x="64897" y="63500"/>
              <a:ext cx="7972806" cy="3727577"/>
            </a:xfrm>
            <a:custGeom>
              <a:avLst/>
              <a:gdLst/>
              <a:ahLst/>
              <a:cxnLst/>
              <a:rect l="l" t="t" r="r" b="b"/>
              <a:pathLst>
                <a:path w="7972806" h="3727577">
                  <a:moveTo>
                    <a:pt x="7958455" y="3727577"/>
                  </a:moveTo>
                  <a:lnTo>
                    <a:pt x="0" y="3727577"/>
                  </a:lnTo>
                  <a:lnTo>
                    <a:pt x="0" y="426212"/>
                  </a:lnTo>
                  <a:cubicBezTo>
                    <a:pt x="0" y="190754"/>
                    <a:pt x="190754" y="0"/>
                    <a:pt x="426085" y="0"/>
                  </a:cubicBezTo>
                  <a:lnTo>
                    <a:pt x="7972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40CC86A-D691-9878-E131-31024AF47CFD}"/>
                </a:ext>
              </a:extLst>
            </p:cNvPr>
            <p:cNvSpPr/>
            <p:nvPr/>
          </p:nvSpPr>
          <p:spPr>
            <a:xfrm>
              <a:off x="63500" y="3193796"/>
              <a:ext cx="7939913" cy="1678432"/>
            </a:xfrm>
            <a:custGeom>
              <a:avLst/>
              <a:gdLst/>
              <a:ahLst/>
              <a:cxnLst/>
              <a:rect l="l" t="t" r="r" b="b"/>
              <a:pathLst>
                <a:path w="7939913" h="1678432">
                  <a:moveTo>
                    <a:pt x="7939913" y="1678432"/>
                  </a:moveTo>
                  <a:lnTo>
                    <a:pt x="425704" y="1678432"/>
                  </a:lnTo>
                  <a:cubicBezTo>
                    <a:pt x="190627" y="1678432"/>
                    <a:pt x="0" y="1487805"/>
                    <a:pt x="0" y="1252728"/>
                  </a:cubicBezTo>
                  <a:lnTo>
                    <a:pt x="0" y="0"/>
                  </a:lnTo>
                  <a:lnTo>
                    <a:pt x="7939913" y="0"/>
                  </a:lnTo>
                  <a:close/>
                </a:path>
              </a:pathLst>
            </a:custGeom>
            <a:solidFill>
              <a:srgbClr val="6E1EB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Freeform 23">
            <a:extLst>
              <a:ext uri="{FF2B5EF4-FFF2-40B4-BE49-F238E27FC236}">
                <a16:creationId xmlns:a16="http://schemas.microsoft.com/office/drawing/2014/main" id="{F84F7588-5A27-9407-45C0-0522FFF65384}"/>
              </a:ext>
            </a:extLst>
          </p:cNvPr>
          <p:cNvSpPr/>
          <p:nvPr userDrawn="1"/>
        </p:nvSpPr>
        <p:spPr>
          <a:xfrm>
            <a:off x="1753953" y="8442273"/>
            <a:ext cx="686305" cy="666607"/>
          </a:xfrm>
          <a:custGeom>
            <a:avLst/>
            <a:gdLst/>
            <a:ahLst/>
            <a:cxnLst/>
            <a:rect l="l" t="t" r="r" b="b"/>
            <a:pathLst>
              <a:path w="686305" h="666607">
                <a:moveTo>
                  <a:pt x="0" y="0"/>
                </a:moveTo>
                <a:lnTo>
                  <a:pt x="686304" y="0"/>
                </a:lnTo>
                <a:lnTo>
                  <a:pt x="686304" y="666607"/>
                </a:lnTo>
                <a:lnTo>
                  <a:pt x="0" y="666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24">
            <a:extLst>
              <a:ext uri="{FF2B5EF4-FFF2-40B4-BE49-F238E27FC236}">
                <a16:creationId xmlns:a16="http://schemas.microsoft.com/office/drawing/2014/main" id="{C6E58C5D-764A-7C6D-C6B3-2C484B097752}"/>
              </a:ext>
            </a:extLst>
          </p:cNvPr>
          <p:cNvSpPr/>
          <p:nvPr userDrawn="1"/>
        </p:nvSpPr>
        <p:spPr>
          <a:xfrm>
            <a:off x="3802961" y="12242559"/>
            <a:ext cx="2326815" cy="860184"/>
          </a:xfrm>
          <a:custGeom>
            <a:avLst/>
            <a:gdLst/>
            <a:ahLst/>
            <a:cxnLst/>
            <a:rect l="l" t="t" r="r" b="b"/>
            <a:pathLst>
              <a:path w="2326815" h="860184">
                <a:moveTo>
                  <a:pt x="0" y="0"/>
                </a:moveTo>
                <a:lnTo>
                  <a:pt x="2326815" y="0"/>
                </a:lnTo>
                <a:lnTo>
                  <a:pt x="2326815" y="860183"/>
                </a:lnTo>
                <a:lnTo>
                  <a:pt x="0" y="8601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25">
            <a:extLst>
              <a:ext uri="{FF2B5EF4-FFF2-40B4-BE49-F238E27FC236}">
                <a16:creationId xmlns:a16="http://schemas.microsoft.com/office/drawing/2014/main" id="{FE92366B-01D6-E908-FB4D-7393A518057E}"/>
              </a:ext>
            </a:extLst>
          </p:cNvPr>
          <p:cNvSpPr/>
          <p:nvPr userDrawn="1"/>
        </p:nvSpPr>
        <p:spPr>
          <a:xfrm>
            <a:off x="6828806" y="12307291"/>
            <a:ext cx="12697" cy="730444"/>
          </a:xfrm>
          <a:custGeom>
            <a:avLst/>
            <a:gdLst/>
            <a:ahLst/>
            <a:cxnLst/>
            <a:rect l="l" t="t" r="r" b="b"/>
            <a:pathLst>
              <a:path w="12697" h="730444">
                <a:moveTo>
                  <a:pt x="0" y="0"/>
                </a:moveTo>
                <a:lnTo>
                  <a:pt x="12697" y="0"/>
                </a:lnTo>
                <a:lnTo>
                  <a:pt x="12697" y="730443"/>
                </a:lnTo>
                <a:lnTo>
                  <a:pt x="0" y="730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7" name="TextBox 28">
            <a:extLst>
              <a:ext uri="{FF2B5EF4-FFF2-40B4-BE49-F238E27FC236}">
                <a16:creationId xmlns:a16="http://schemas.microsoft.com/office/drawing/2014/main" id="{0DBAEAC0-AD4F-5E47-178E-B44FA3387973}"/>
              </a:ext>
            </a:extLst>
          </p:cNvPr>
          <p:cNvSpPr txBox="1"/>
          <p:nvPr userDrawn="1"/>
        </p:nvSpPr>
        <p:spPr>
          <a:xfrm>
            <a:off x="1750380" y="5152620"/>
            <a:ext cx="7078899" cy="1605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5000" b="1" i="0" dirty="0">
                <a:solidFill>
                  <a:srgbClr val="2A27D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68" name="TextBox 30">
            <a:extLst>
              <a:ext uri="{FF2B5EF4-FFF2-40B4-BE49-F238E27FC236}">
                <a16:creationId xmlns:a16="http://schemas.microsoft.com/office/drawing/2014/main" id="{DB4165D7-0AF2-A3E6-6BBB-291DC10B02C8}"/>
              </a:ext>
            </a:extLst>
          </p:cNvPr>
          <p:cNvSpPr txBox="1"/>
          <p:nvPr userDrawn="1"/>
        </p:nvSpPr>
        <p:spPr>
          <a:xfrm>
            <a:off x="1793119" y="6969409"/>
            <a:ext cx="629237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en-US" sz="2499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a </a:t>
            </a:r>
            <a:r>
              <a:rPr lang="en-US" sz="2499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99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Guide, your personal health and benefits expert.</a:t>
            </a:r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29AB58B9-1BA8-E2F4-6A6B-59E32137EE00}"/>
              </a:ext>
            </a:extLst>
          </p:cNvPr>
          <p:cNvSpPr/>
          <p:nvPr userDrawn="1"/>
        </p:nvSpPr>
        <p:spPr>
          <a:xfrm>
            <a:off x="9059359" y="4207110"/>
            <a:ext cx="3240123" cy="6593650"/>
          </a:xfrm>
          <a:custGeom>
            <a:avLst/>
            <a:gdLst/>
            <a:ahLst/>
            <a:cxnLst/>
            <a:rect l="l" t="t" r="r" b="b"/>
            <a:pathLst>
              <a:path w="3240123" h="6593650">
                <a:moveTo>
                  <a:pt x="0" y="0"/>
                </a:moveTo>
                <a:lnTo>
                  <a:pt x="3240123" y="0"/>
                </a:lnTo>
                <a:lnTo>
                  <a:pt x="3240123" y="6593650"/>
                </a:lnTo>
                <a:lnTo>
                  <a:pt x="0" y="65936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29">
            <a:extLst>
              <a:ext uri="{FF2B5EF4-FFF2-40B4-BE49-F238E27FC236}">
                <a16:creationId xmlns:a16="http://schemas.microsoft.com/office/drawing/2014/main" id="{D9352812-E697-738F-C573-7D8C6617F478}"/>
              </a:ext>
            </a:extLst>
          </p:cNvPr>
          <p:cNvSpPr txBox="1"/>
          <p:nvPr userDrawn="1"/>
        </p:nvSpPr>
        <p:spPr>
          <a:xfrm>
            <a:off x="2789139" y="10056371"/>
            <a:ext cx="6126261" cy="40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log in or sign up today.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1">
            <a:extLst>
              <a:ext uri="{FF2B5EF4-FFF2-40B4-BE49-F238E27FC236}">
                <a16:creationId xmlns:a16="http://schemas.microsoft.com/office/drawing/2014/main" id="{3083726C-85A2-B4BD-DB5D-E06F8E6A771E}"/>
              </a:ext>
            </a:extLst>
          </p:cNvPr>
          <p:cNvSpPr txBox="1"/>
          <p:nvPr/>
        </p:nvSpPr>
        <p:spPr>
          <a:xfrm>
            <a:off x="2783310" y="8363815"/>
            <a:ext cx="508445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0"/>
              </a:lnSpc>
            </a:pP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2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off an activity tracker.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227B9D-0901-01EE-1B8F-201AC9011D5C}"/>
              </a:ext>
            </a:extLst>
          </p:cNvPr>
          <p:cNvSpPr txBox="1"/>
          <p:nvPr/>
        </p:nvSpPr>
        <p:spPr>
          <a:xfrm>
            <a:off x="7109880" y="12510977"/>
            <a:ext cx="29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FINAL_CL_CareGuidance_Reg_Toolkit_IntranetBanner.pdf</dc:title>
  <cp:lastModifiedBy>Dori Shields</cp:lastModifiedBy>
  <cp:revision>6</cp:revision>
  <dcterms:created xsi:type="dcterms:W3CDTF">2006-08-16T00:00:00Z</dcterms:created>
  <dcterms:modified xsi:type="dcterms:W3CDTF">2024-07-10T14:46:29Z</dcterms:modified>
  <dc:identifier>DAFrvT87gSU</dc:identifier>
</cp:coreProperties>
</file>