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945600" cy="3291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3" autoAdjust="0"/>
    <p:restoredTop sz="94573" autoAdjust="0"/>
  </p:normalViewPr>
  <p:slideViewPr>
    <p:cSldViewPr>
      <p:cViewPr>
        <p:scale>
          <a:sx n="33" d="100"/>
          <a:sy n="33" d="100"/>
        </p:scale>
        <p:origin x="3496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14E14F0-17FD-EA79-45AC-4478B26267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21945600" cy="17014403"/>
            <a:chOff x="0" y="0"/>
            <a:chExt cx="29260800" cy="2268587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21BB690-A066-4F9B-C6DE-B9DC9E123B21}"/>
                </a:ext>
              </a:extLst>
            </p:cNvPr>
            <p:cNvSpPr/>
            <p:nvPr/>
          </p:nvSpPr>
          <p:spPr>
            <a:xfrm>
              <a:off x="0" y="0"/>
              <a:ext cx="29260800" cy="22685883"/>
            </a:xfrm>
            <a:custGeom>
              <a:avLst/>
              <a:gdLst/>
              <a:ahLst/>
              <a:cxnLst/>
              <a:rect l="l" t="t" r="r" b="b"/>
              <a:pathLst>
                <a:path w="29260800" h="22685883">
                  <a:moveTo>
                    <a:pt x="0" y="0"/>
                  </a:moveTo>
                  <a:lnTo>
                    <a:pt x="0" y="22685883"/>
                  </a:lnTo>
                  <a:lnTo>
                    <a:pt x="2261997" y="22685883"/>
                  </a:lnTo>
                  <a:lnTo>
                    <a:pt x="2261997" y="19633057"/>
                  </a:lnTo>
                  <a:cubicBezTo>
                    <a:pt x="2261997" y="19291173"/>
                    <a:pt x="2539111" y="19014060"/>
                    <a:pt x="2880995" y="19014060"/>
                  </a:cubicBezTo>
                  <a:lnTo>
                    <a:pt x="19335114" y="19014060"/>
                  </a:lnTo>
                  <a:lnTo>
                    <a:pt x="19337274" y="18515330"/>
                  </a:lnTo>
                  <a:cubicBezTo>
                    <a:pt x="19339813" y="17921097"/>
                    <a:pt x="19824064" y="17439514"/>
                    <a:pt x="20417662" y="17439514"/>
                  </a:cubicBezTo>
                  <a:lnTo>
                    <a:pt x="25481406" y="17461230"/>
                  </a:lnTo>
                  <a:cubicBezTo>
                    <a:pt x="26077162" y="17463770"/>
                    <a:pt x="26559889" y="17950562"/>
                    <a:pt x="26557222" y="18546319"/>
                  </a:cubicBezTo>
                  <a:lnTo>
                    <a:pt x="26539444" y="22685883"/>
                  </a:lnTo>
                  <a:lnTo>
                    <a:pt x="29260800" y="22685883"/>
                  </a:lnTo>
                  <a:lnTo>
                    <a:pt x="29260800" y="0"/>
                  </a:lnTo>
                  <a:close/>
                </a:path>
              </a:pathLst>
            </a:custGeom>
            <a:blipFill>
              <a:blip r:embed="rId3"/>
              <a:stretch>
                <a:fillRect l="-10" t="-26" r="-2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DC74F4CC-A2E7-D885-AA55-1D17F3625D6F}"/>
              </a:ext>
            </a:extLst>
          </p:cNvPr>
          <p:cNvSpPr/>
          <p:nvPr userDrawn="1"/>
        </p:nvSpPr>
        <p:spPr>
          <a:xfrm>
            <a:off x="0" y="16957253"/>
            <a:ext cx="21995574" cy="11366925"/>
          </a:xfrm>
          <a:custGeom>
            <a:avLst/>
            <a:gdLst/>
            <a:ahLst/>
            <a:cxnLst/>
            <a:rect l="l" t="t" r="r" b="b"/>
            <a:pathLst>
              <a:path w="21995574" h="11366925">
                <a:moveTo>
                  <a:pt x="0" y="0"/>
                </a:moveTo>
                <a:lnTo>
                  <a:pt x="21995574" y="0"/>
                </a:lnTo>
                <a:lnTo>
                  <a:pt x="21995574" y="11366925"/>
                </a:lnTo>
                <a:lnTo>
                  <a:pt x="0" y="1136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57D69E9D-B084-8001-B05B-71C397E81C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2966" y="14197003"/>
            <a:ext cx="13886431" cy="8827399"/>
            <a:chOff x="0" y="0"/>
            <a:chExt cx="13886434" cy="8827402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8643A92-A9CA-400D-5DE2-05078E420A2C}"/>
                </a:ext>
              </a:extLst>
            </p:cNvPr>
            <p:cNvSpPr/>
            <p:nvPr/>
          </p:nvSpPr>
          <p:spPr>
            <a:xfrm>
              <a:off x="63500" y="63500"/>
              <a:ext cx="13759435" cy="8200898"/>
            </a:xfrm>
            <a:custGeom>
              <a:avLst/>
              <a:gdLst/>
              <a:ahLst/>
              <a:cxnLst/>
              <a:rect l="l" t="t" r="r" b="b"/>
              <a:pathLst>
                <a:path w="13759435" h="8200898">
                  <a:moveTo>
                    <a:pt x="13759435" y="8200898"/>
                  </a:moveTo>
                  <a:lnTo>
                    <a:pt x="464312" y="8200898"/>
                  </a:lnTo>
                  <a:cubicBezTo>
                    <a:pt x="207899" y="8200898"/>
                    <a:pt x="0" y="7993126"/>
                    <a:pt x="0" y="7736713"/>
                  </a:cubicBezTo>
                  <a:lnTo>
                    <a:pt x="0" y="464185"/>
                  </a:lnTo>
                  <a:cubicBezTo>
                    <a:pt x="0" y="207899"/>
                    <a:pt x="207899" y="0"/>
                    <a:pt x="464312" y="0"/>
                  </a:cubicBezTo>
                  <a:lnTo>
                    <a:pt x="13295122" y="0"/>
                  </a:lnTo>
                  <a:cubicBezTo>
                    <a:pt x="13551534" y="0"/>
                    <a:pt x="13759435" y="207899"/>
                    <a:pt x="13759435" y="46418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E693EF6-8F3E-8E75-47BA-A89BBD83F82D}"/>
                </a:ext>
              </a:extLst>
            </p:cNvPr>
            <p:cNvSpPr/>
            <p:nvPr/>
          </p:nvSpPr>
          <p:spPr>
            <a:xfrm>
              <a:off x="63500" y="6535420"/>
              <a:ext cx="13759435" cy="2228469"/>
            </a:xfrm>
            <a:custGeom>
              <a:avLst/>
              <a:gdLst/>
              <a:ahLst/>
              <a:cxnLst/>
              <a:rect l="l" t="t" r="r" b="b"/>
              <a:pathLst>
                <a:path w="13759435" h="2228469">
                  <a:moveTo>
                    <a:pt x="13759435" y="2228469"/>
                  </a:moveTo>
                  <a:lnTo>
                    <a:pt x="470027" y="2228469"/>
                  </a:lnTo>
                  <a:cubicBezTo>
                    <a:pt x="210439" y="2228469"/>
                    <a:pt x="0" y="2018030"/>
                    <a:pt x="0" y="1758442"/>
                  </a:cubicBezTo>
                  <a:lnTo>
                    <a:pt x="0" y="0"/>
                  </a:lnTo>
                  <a:lnTo>
                    <a:pt x="13759435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7" name="Freeform 33">
            <a:extLst>
              <a:ext uri="{FF2B5EF4-FFF2-40B4-BE49-F238E27FC236}">
                <a16:creationId xmlns:a16="http://schemas.microsoft.com/office/drawing/2014/main" id="{D0DC88D3-7FB9-85CC-D861-09CD0FFA2340}"/>
              </a:ext>
            </a:extLst>
          </p:cNvPr>
          <p:cNvSpPr/>
          <p:nvPr userDrawn="1"/>
        </p:nvSpPr>
        <p:spPr>
          <a:xfrm>
            <a:off x="15457894" y="25509369"/>
            <a:ext cx="1515875" cy="1515875"/>
          </a:xfrm>
          <a:custGeom>
            <a:avLst/>
            <a:gdLst/>
            <a:ahLst/>
            <a:cxnLst/>
            <a:rect l="l" t="t" r="r" b="b"/>
            <a:pathLst>
              <a:path w="1515875" h="1515875">
                <a:moveTo>
                  <a:pt x="0" y="0"/>
                </a:moveTo>
                <a:lnTo>
                  <a:pt x="1515875" y="0"/>
                </a:lnTo>
                <a:lnTo>
                  <a:pt x="1515875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3982DC3C-36DC-5F1E-45C9-07F5F150D88E}"/>
              </a:ext>
            </a:extLst>
          </p:cNvPr>
          <p:cNvSpPr/>
          <p:nvPr userDrawn="1"/>
        </p:nvSpPr>
        <p:spPr>
          <a:xfrm>
            <a:off x="6329864" y="29362403"/>
            <a:ext cx="3770484" cy="1611127"/>
          </a:xfrm>
          <a:custGeom>
            <a:avLst/>
            <a:gdLst/>
            <a:ahLst/>
            <a:cxnLst/>
            <a:rect l="l" t="t" r="r" b="b"/>
            <a:pathLst>
              <a:path w="3770484" h="1611127">
                <a:moveTo>
                  <a:pt x="0" y="0"/>
                </a:moveTo>
                <a:lnTo>
                  <a:pt x="3770484" y="0"/>
                </a:lnTo>
                <a:lnTo>
                  <a:pt x="3770484" y="1611127"/>
                </a:lnTo>
                <a:lnTo>
                  <a:pt x="0" y="16111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84635BFE-92E2-A604-2CE8-E126C5BA74AA}"/>
              </a:ext>
            </a:extLst>
          </p:cNvPr>
          <p:cNvSpPr txBox="1"/>
          <p:nvPr userDrawn="1"/>
        </p:nvSpPr>
        <p:spPr>
          <a:xfrm>
            <a:off x="6306007" y="31889071"/>
            <a:ext cx="9356112" cy="3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900"/>
              </a:lnSpc>
            </a:pP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43" name="TextBox 40">
            <a:extLst>
              <a:ext uri="{FF2B5EF4-FFF2-40B4-BE49-F238E27FC236}">
                <a16:creationId xmlns:a16="http://schemas.microsoft.com/office/drawing/2014/main" id="{80790428-B827-6CB0-B5BD-A94CB89D039A}"/>
              </a:ext>
            </a:extLst>
          </p:cNvPr>
          <p:cNvSpPr txBox="1"/>
          <p:nvPr userDrawn="1"/>
        </p:nvSpPr>
        <p:spPr>
          <a:xfrm>
            <a:off x="2653493" y="14836321"/>
            <a:ext cx="11847795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80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5" name="TextBox 42">
            <a:extLst>
              <a:ext uri="{FF2B5EF4-FFF2-40B4-BE49-F238E27FC236}">
                <a16:creationId xmlns:a16="http://schemas.microsoft.com/office/drawing/2014/main" id="{F48B980E-D902-F529-D0D9-7BBE96C15181}"/>
              </a:ext>
            </a:extLst>
          </p:cNvPr>
          <p:cNvSpPr txBox="1"/>
          <p:nvPr userDrawn="1"/>
        </p:nvSpPr>
        <p:spPr>
          <a:xfrm>
            <a:off x="2701214" y="17470574"/>
            <a:ext cx="10893619" cy="249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  <a:p>
            <a:pPr algn="l">
              <a:lnSpc>
                <a:spcPts val="3850"/>
              </a:lnSpc>
            </a:pPr>
            <a:endParaRPr lang="en-US" sz="3000" b="0" i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50"/>
              </a:lnSpc>
            </a:pP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Care Guide helps you navigate your benefits, find new</a:t>
            </a:r>
          </a:p>
          <a:p>
            <a:pPr algn="l">
              <a:lnSpc>
                <a:spcPts val="3850"/>
              </a:lnSpc>
            </a:pP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providers, and even schedule appointments.</a:t>
            </a:r>
          </a:p>
        </p:txBody>
      </p:sp>
      <p:pic>
        <p:nvPicPr>
          <p:cNvPr id="46" name="Picture 45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192AD6B3-3D3B-57BF-FFDC-EBAC73652E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25450666"/>
            <a:ext cx="1882588" cy="162587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4231C311-97C4-FA63-769C-397E7AB2177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07881" y="26738285"/>
            <a:ext cx="1738503" cy="596694"/>
            <a:chOff x="0" y="0"/>
            <a:chExt cx="1738503" cy="596697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FDDAB20E-507C-2966-98EC-FB52C3833852}"/>
                </a:ext>
              </a:extLst>
            </p:cNvPr>
            <p:cNvSpPr/>
            <p:nvPr/>
          </p:nvSpPr>
          <p:spPr>
            <a:xfrm>
              <a:off x="0" y="0"/>
              <a:ext cx="1738503" cy="596773"/>
            </a:xfrm>
            <a:custGeom>
              <a:avLst/>
              <a:gdLst/>
              <a:ahLst/>
              <a:cxnLst/>
              <a:rect l="l" t="t" r="r" b="b"/>
              <a:pathLst>
                <a:path w="1738503" h="596773">
                  <a:moveTo>
                    <a:pt x="1630299" y="504190"/>
                  </a:moveTo>
                  <a:cubicBezTo>
                    <a:pt x="1630299" y="515493"/>
                    <a:pt x="1621155" y="524637"/>
                    <a:pt x="1609852" y="524637"/>
                  </a:cubicBezTo>
                  <a:cubicBezTo>
                    <a:pt x="1598549" y="524637"/>
                    <a:pt x="1589278" y="515493"/>
                    <a:pt x="1589278" y="504190"/>
                  </a:cubicBezTo>
                  <a:cubicBezTo>
                    <a:pt x="1589278" y="492887"/>
                    <a:pt x="1598422" y="483616"/>
                    <a:pt x="1609852" y="483616"/>
                  </a:cubicBezTo>
                  <a:cubicBezTo>
                    <a:pt x="1621282" y="483616"/>
                    <a:pt x="1630299" y="492760"/>
                    <a:pt x="1630299" y="504190"/>
                  </a:cubicBezTo>
                  <a:moveTo>
                    <a:pt x="1634617" y="120523"/>
                  </a:moveTo>
                  <a:lnTo>
                    <a:pt x="1584960" y="120523"/>
                  </a:lnTo>
                  <a:lnTo>
                    <a:pt x="1584960" y="95885"/>
                  </a:lnTo>
                  <a:lnTo>
                    <a:pt x="1634617" y="95885"/>
                  </a:lnTo>
                  <a:close/>
                  <a:moveTo>
                    <a:pt x="1700530" y="538226"/>
                  </a:moveTo>
                  <a:lnTo>
                    <a:pt x="1519047" y="538226"/>
                  </a:lnTo>
                  <a:cubicBezTo>
                    <a:pt x="1511681" y="538226"/>
                    <a:pt x="1505712" y="532257"/>
                    <a:pt x="1505712" y="524891"/>
                  </a:cubicBezTo>
                  <a:lnTo>
                    <a:pt x="1505712" y="474853"/>
                  </a:lnTo>
                  <a:lnTo>
                    <a:pt x="1713865" y="474853"/>
                  </a:lnTo>
                  <a:lnTo>
                    <a:pt x="1713865" y="524891"/>
                  </a:lnTo>
                  <a:cubicBezTo>
                    <a:pt x="1713865" y="532257"/>
                    <a:pt x="1707896" y="538226"/>
                    <a:pt x="1700530" y="538226"/>
                  </a:cubicBezTo>
                  <a:moveTo>
                    <a:pt x="1519047" y="78867"/>
                  </a:moveTo>
                  <a:lnTo>
                    <a:pt x="1700530" y="78867"/>
                  </a:lnTo>
                  <a:cubicBezTo>
                    <a:pt x="1707896" y="78867"/>
                    <a:pt x="1713865" y="84836"/>
                    <a:pt x="1713865" y="92202"/>
                  </a:cubicBezTo>
                  <a:lnTo>
                    <a:pt x="1713865" y="137541"/>
                  </a:lnTo>
                  <a:lnTo>
                    <a:pt x="1505712" y="137541"/>
                  </a:lnTo>
                  <a:lnTo>
                    <a:pt x="1505712" y="92202"/>
                  </a:lnTo>
                  <a:cubicBezTo>
                    <a:pt x="1505712" y="84836"/>
                    <a:pt x="1511681" y="78867"/>
                    <a:pt x="1519047" y="78867"/>
                  </a:cubicBezTo>
                  <a:moveTo>
                    <a:pt x="1505712" y="162306"/>
                  </a:moveTo>
                  <a:lnTo>
                    <a:pt x="1646936" y="162306"/>
                  </a:lnTo>
                  <a:lnTo>
                    <a:pt x="1579753" y="229489"/>
                  </a:lnTo>
                  <a:cubicBezTo>
                    <a:pt x="1578483" y="230759"/>
                    <a:pt x="1578483" y="232664"/>
                    <a:pt x="1579753" y="233807"/>
                  </a:cubicBezTo>
                  <a:lnTo>
                    <a:pt x="1581912" y="234696"/>
                  </a:lnTo>
                  <a:lnTo>
                    <a:pt x="1584071" y="233807"/>
                  </a:lnTo>
                  <a:lnTo>
                    <a:pt x="1655572" y="162306"/>
                  </a:lnTo>
                  <a:lnTo>
                    <a:pt x="1688592" y="162306"/>
                  </a:lnTo>
                  <a:lnTo>
                    <a:pt x="1579626" y="271272"/>
                  </a:lnTo>
                  <a:cubicBezTo>
                    <a:pt x="1578356" y="272415"/>
                    <a:pt x="1578356" y="274447"/>
                    <a:pt x="1579626" y="275590"/>
                  </a:cubicBezTo>
                  <a:lnTo>
                    <a:pt x="1581785" y="276479"/>
                  </a:lnTo>
                  <a:lnTo>
                    <a:pt x="1583944" y="275590"/>
                  </a:lnTo>
                  <a:lnTo>
                    <a:pt x="1697228" y="162306"/>
                  </a:lnTo>
                  <a:lnTo>
                    <a:pt x="1713738" y="162306"/>
                  </a:lnTo>
                  <a:lnTo>
                    <a:pt x="1713738" y="450215"/>
                  </a:lnTo>
                  <a:lnTo>
                    <a:pt x="1505712" y="450215"/>
                  </a:lnTo>
                  <a:close/>
                  <a:moveTo>
                    <a:pt x="1700530" y="54229"/>
                  </a:moveTo>
                  <a:lnTo>
                    <a:pt x="1519047" y="54229"/>
                  </a:lnTo>
                  <a:cubicBezTo>
                    <a:pt x="1498092" y="54229"/>
                    <a:pt x="1481074" y="71247"/>
                    <a:pt x="1481074" y="92202"/>
                  </a:cubicBezTo>
                  <a:lnTo>
                    <a:pt x="1481074" y="524891"/>
                  </a:lnTo>
                  <a:cubicBezTo>
                    <a:pt x="1481074" y="545846"/>
                    <a:pt x="1498092" y="562864"/>
                    <a:pt x="1519047" y="562864"/>
                  </a:cubicBezTo>
                  <a:lnTo>
                    <a:pt x="1700530" y="562864"/>
                  </a:lnTo>
                  <a:cubicBezTo>
                    <a:pt x="1721485" y="562864"/>
                    <a:pt x="1738503" y="545846"/>
                    <a:pt x="1738503" y="524891"/>
                  </a:cubicBezTo>
                  <a:lnTo>
                    <a:pt x="1738503" y="92202"/>
                  </a:lnTo>
                  <a:cubicBezTo>
                    <a:pt x="1738503" y="71247"/>
                    <a:pt x="1721485" y="54229"/>
                    <a:pt x="1700530" y="54229"/>
                  </a:cubicBezTo>
                  <a:moveTo>
                    <a:pt x="41783" y="346583"/>
                  </a:moveTo>
                  <a:lnTo>
                    <a:pt x="66421" y="346583"/>
                  </a:lnTo>
                  <a:lnTo>
                    <a:pt x="66421" y="382524"/>
                  </a:lnTo>
                  <a:lnTo>
                    <a:pt x="41783" y="382524"/>
                  </a:lnTo>
                  <a:close/>
                  <a:moveTo>
                    <a:pt x="41783" y="279654"/>
                  </a:moveTo>
                  <a:lnTo>
                    <a:pt x="66421" y="279654"/>
                  </a:lnTo>
                  <a:lnTo>
                    <a:pt x="66421" y="315595"/>
                  </a:lnTo>
                  <a:lnTo>
                    <a:pt x="41783" y="315595"/>
                  </a:lnTo>
                  <a:close/>
                  <a:moveTo>
                    <a:pt x="66421" y="248666"/>
                  </a:moveTo>
                  <a:lnTo>
                    <a:pt x="41783" y="248666"/>
                  </a:lnTo>
                  <a:lnTo>
                    <a:pt x="41783" y="212598"/>
                  </a:lnTo>
                  <a:lnTo>
                    <a:pt x="66421" y="212598"/>
                  </a:lnTo>
                  <a:close/>
                  <a:moveTo>
                    <a:pt x="494538" y="460248"/>
                  </a:moveTo>
                  <a:cubicBezTo>
                    <a:pt x="494538" y="477774"/>
                    <a:pt x="480314" y="491871"/>
                    <a:pt x="462788" y="491871"/>
                  </a:cubicBezTo>
                  <a:lnTo>
                    <a:pt x="104267" y="491871"/>
                  </a:lnTo>
                  <a:lnTo>
                    <a:pt x="104267" y="165608"/>
                  </a:lnTo>
                  <a:lnTo>
                    <a:pt x="405638" y="165608"/>
                  </a:lnTo>
                  <a:lnTo>
                    <a:pt x="360934" y="210312"/>
                  </a:lnTo>
                  <a:cubicBezTo>
                    <a:pt x="359664" y="211455"/>
                    <a:pt x="359664" y="213487"/>
                    <a:pt x="360934" y="214630"/>
                  </a:cubicBezTo>
                  <a:lnTo>
                    <a:pt x="363093" y="215519"/>
                  </a:lnTo>
                  <a:lnTo>
                    <a:pt x="365252" y="214630"/>
                  </a:lnTo>
                  <a:lnTo>
                    <a:pt x="414274" y="165608"/>
                  </a:lnTo>
                  <a:lnTo>
                    <a:pt x="435864" y="165608"/>
                  </a:lnTo>
                  <a:lnTo>
                    <a:pt x="360934" y="240538"/>
                  </a:lnTo>
                  <a:cubicBezTo>
                    <a:pt x="359664" y="241681"/>
                    <a:pt x="359664" y="243713"/>
                    <a:pt x="360934" y="244856"/>
                  </a:cubicBezTo>
                  <a:lnTo>
                    <a:pt x="363093" y="245745"/>
                  </a:lnTo>
                  <a:lnTo>
                    <a:pt x="365252" y="244856"/>
                  </a:lnTo>
                  <a:lnTo>
                    <a:pt x="444627" y="165481"/>
                  </a:lnTo>
                  <a:lnTo>
                    <a:pt x="462788" y="165481"/>
                  </a:lnTo>
                  <a:cubicBezTo>
                    <a:pt x="480314" y="165481"/>
                    <a:pt x="494538" y="179705"/>
                    <a:pt x="494538" y="197104"/>
                  </a:cubicBezTo>
                  <a:close/>
                  <a:moveTo>
                    <a:pt x="24638" y="460248"/>
                  </a:moveTo>
                  <a:lnTo>
                    <a:pt x="24638" y="197358"/>
                  </a:lnTo>
                  <a:cubicBezTo>
                    <a:pt x="24638" y="179832"/>
                    <a:pt x="38862" y="165735"/>
                    <a:pt x="56261" y="165735"/>
                  </a:cubicBezTo>
                  <a:lnTo>
                    <a:pt x="79629" y="165735"/>
                  </a:lnTo>
                  <a:lnTo>
                    <a:pt x="79629" y="491871"/>
                  </a:lnTo>
                  <a:lnTo>
                    <a:pt x="56388" y="491871"/>
                  </a:lnTo>
                  <a:cubicBezTo>
                    <a:pt x="38862" y="491871"/>
                    <a:pt x="24765" y="477647"/>
                    <a:pt x="24765" y="460248"/>
                  </a:cubicBezTo>
                  <a:moveTo>
                    <a:pt x="462788" y="140970"/>
                  </a:moveTo>
                  <a:lnTo>
                    <a:pt x="56388" y="140970"/>
                  </a:lnTo>
                  <a:cubicBezTo>
                    <a:pt x="25273" y="140970"/>
                    <a:pt x="0" y="166243"/>
                    <a:pt x="0" y="197358"/>
                  </a:cubicBezTo>
                  <a:lnTo>
                    <a:pt x="0" y="460248"/>
                  </a:lnTo>
                  <a:cubicBezTo>
                    <a:pt x="0" y="491363"/>
                    <a:pt x="25273" y="516509"/>
                    <a:pt x="56388" y="516509"/>
                  </a:cubicBezTo>
                  <a:lnTo>
                    <a:pt x="462788" y="516509"/>
                  </a:lnTo>
                  <a:cubicBezTo>
                    <a:pt x="493903" y="516509"/>
                    <a:pt x="519176" y="491236"/>
                    <a:pt x="519176" y="460248"/>
                  </a:cubicBezTo>
                  <a:lnTo>
                    <a:pt x="519176" y="197358"/>
                  </a:lnTo>
                  <a:cubicBezTo>
                    <a:pt x="519176" y="166243"/>
                    <a:pt x="493903" y="141097"/>
                    <a:pt x="462788" y="141097"/>
                  </a:cubicBezTo>
                  <a:moveTo>
                    <a:pt x="975233" y="439420"/>
                  </a:moveTo>
                  <a:lnTo>
                    <a:pt x="1024890" y="439420"/>
                  </a:lnTo>
                  <a:lnTo>
                    <a:pt x="1024890" y="464058"/>
                  </a:lnTo>
                  <a:lnTo>
                    <a:pt x="975233" y="464058"/>
                  </a:lnTo>
                  <a:close/>
                  <a:moveTo>
                    <a:pt x="1297051" y="484124"/>
                  </a:moveTo>
                  <a:lnTo>
                    <a:pt x="703072" y="484124"/>
                  </a:lnTo>
                  <a:cubicBezTo>
                    <a:pt x="685546" y="484124"/>
                    <a:pt x="671449" y="469900"/>
                    <a:pt x="671449" y="452501"/>
                  </a:cubicBezTo>
                  <a:lnTo>
                    <a:pt x="671449" y="420624"/>
                  </a:lnTo>
                  <a:lnTo>
                    <a:pt x="1328801" y="420624"/>
                  </a:lnTo>
                  <a:lnTo>
                    <a:pt x="1328801" y="452247"/>
                  </a:lnTo>
                  <a:cubicBezTo>
                    <a:pt x="1328801" y="469773"/>
                    <a:pt x="1314577" y="483870"/>
                    <a:pt x="1297178" y="483870"/>
                  </a:cubicBezTo>
                  <a:moveTo>
                    <a:pt x="1064768" y="572008"/>
                  </a:moveTo>
                  <a:lnTo>
                    <a:pt x="935355" y="572008"/>
                  </a:lnTo>
                  <a:lnTo>
                    <a:pt x="935355" y="508635"/>
                  </a:lnTo>
                  <a:lnTo>
                    <a:pt x="1064768" y="508635"/>
                  </a:lnTo>
                  <a:close/>
                  <a:moveTo>
                    <a:pt x="703072" y="24638"/>
                  </a:moveTo>
                  <a:lnTo>
                    <a:pt x="1207897" y="24638"/>
                  </a:lnTo>
                  <a:lnTo>
                    <a:pt x="1140714" y="91821"/>
                  </a:lnTo>
                  <a:cubicBezTo>
                    <a:pt x="1139444" y="93091"/>
                    <a:pt x="1139444" y="94996"/>
                    <a:pt x="1140714" y="96139"/>
                  </a:cubicBezTo>
                  <a:lnTo>
                    <a:pt x="1142873" y="97028"/>
                  </a:lnTo>
                  <a:lnTo>
                    <a:pt x="1145032" y="96139"/>
                  </a:lnTo>
                  <a:lnTo>
                    <a:pt x="1216533" y="24638"/>
                  </a:lnTo>
                  <a:lnTo>
                    <a:pt x="1249553" y="24638"/>
                  </a:lnTo>
                  <a:lnTo>
                    <a:pt x="1140587" y="133604"/>
                  </a:lnTo>
                  <a:cubicBezTo>
                    <a:pt x="1139317" y="134747"/>
                    <a:pt x="1139317" y="136779"/>
                    <a:pt x="1140587" y="137922"/>
                  </a:cubicBezTo>
                  <a:lnTo>
                    <a:pt x="1142746" y="138811"/>
                  </a:lnTo>
                  <a:lnTo>
                    <a:pt x="1144905" y="137922"/>
                  </a:lnTo>
                  <a:lnTo>
                    <a:pt x="1258189" y="24638"/>
                  </a:lnTo>
                  <a:lnTo>
                    <a:pt x="1296924" y="24638"/>
                  </a:lnTo>
                  <a:cubicBezTo>
                    <a:pt x="1314450" y="24638"/>
                    <a:pt x="1328547" y="38862"/>
                    <a:pt x="1328547" y="56261"/>
                  </a:cubicBezTo>
                  <a:lnTo>
                    <a:pt x="1328547" y="395986"/>
                  </a:lnTo>
                  <a:lnTo>
                    <a:pt x="671322" y="395986"/>
                  </a:lnTo>
                  <a:lnTo>
                    <a:pt x="671322" y="56261"/>
                  </a:lnTo>
                  <a:cubicBezTo>
                    <a:pt x="671322" y="38735"/>
                    <a:pt x="685546" y="24638"/>
                    <a:pt x="702945" y="24638"/>
                  </a:cubicBezTo>
                  <a:moveTo>
                    <a:pt x="1297051" y="0"/>
                  </a:moveTo>
                  <a:lnTo>
                    <a:pt x="703072" y="0"/>
                  </a:lnTo>
                  <a:cubicBezTo>
                    <a:pt x="671957" y="0"/>
                    <a:pt x="646811" y="25273"/>
                    <a:pt x="646811" y="56261"/>
                  </a:cubicBezTo>
                  <a:lnTo>
                    <a:pt x="646811" y="452374"/>
                  </a:lnTo>
                  <a:cubicBezTo>
                    <a:pt x="646811" y="483489"/>
                    <a:pt x="672084" y="508762"/>
                    <a:pt x="703072" y="508762"/>
                  </a:cubicBezTo>
                  <a:lnTo>
                    <a:pt x="910717" y="508762"/>
                  </a:lnTo>
                  <a:lnTo>
                    <a:pt x="910717" y="572135"/>
                  </a:lnTo>
                  <a:lnTo>
                    <a:pt x="839851" y="572135"/>
                  </a:lnTo>
                  <a:lnTo>
                    <a:pt x="839851" y="596773"/>
                  </a:lnTo>
                  <a:lnTo>
                    <a:pt x="1160272" y="596773"/>
                  </a:lnTo>
                  <a:lnTo>
                    <a:pt x="1160272" y="572008"/>
                  </a:lnTo>
                  <a:lnTo>
                    <a:pt x="1089406" y="572008"/>
                  </a:lnTo>
                  <a:lnTo>
                    <a:pt x="1089406" y="508635"/>
                  </a:lnTo>
                  <a:lnTo>
                    <a:pt x="1297178" y="508635"/>
                  </a:lnTo>
                  <a:cubicBezTo>
                    <a:pt x="1328293" y="508635"/>
                    <a:pt x="1353439" y="483362"/>
                    <a:pt x="1353439" y="452247"/>
                  </a:cubicBezTo>
                  <a:lnTo>
                    <a:pt x="1353439" y="56261"/>
                  </a:lnTo>
                  <a:cubicBezTo>
                    <a:pt x="1353439" y="25146"/>
                    <a:pt x="1328166" y="0"/>
                    <a:pt x="1297178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10">
            <a:extLst>
              <a:ext uri="{FF2B5EF4-FFF2-40B4-BE49-F238E27FC236}">
                <a16:creationId xmlns:a16="http://schemas.microsoft.com/office/drawing/2014/main" id="{69C7D754-0358-E97D-5B3B-3937153B0265}"/>
              </a:ext>
            </a:extLst>
          </p:cNvPr>
          <p:cNvSpPr/>
          <p:nvPr userDrawn="1"/>
        </p:nvSpPr>
        <p:spPr>
          <a:xfrm>
            <a:off x="2661180" y="21262086"/>
            <a:ext cx="1039101" cy="1006983"/>
          </a:xfrm>
          <a:custGeom>
            <a:avLst/>
            <a:gdLst/>
            <a:ahLst/>
            <a:cxnLst/>
            <a:rect l="l" t="t" r="r" b="b"/>
            <a:pathLst>
              <a:path w="1039101" h="1006983">
                <a:moveTo>
                  <a:pt x="0" y="0"/>
                </a:moveTo>
                <a:lnTo>
                  <a:pt x="1039102" y="0"/>
                </a:lnTo>
                <a:lnTo>
                  <a:pt x="1039102" y="1006983"/>
                </a:lnTo>
                <a:lnTo>
                  <a:pt x="0" y="10069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A4850084-57E9-7AA4-DF58-621A2E1CEC8F}"/>
              </a:ext>
            </a:extLst>
          </p:cNvPr>
          <p:cNvSpPr/>
          <p:nvPr userDrawn="1"/>
        </p:nvSpPr>
        <p:spPr>
          <a:xfrm>
            <a:off x="10972800" y="29616397"/>
            <a:ext cx="25403" cy="1054103"/>
          </a:xfrm>
          <a:custGeom>
            <a:avLst/>
            <a:gdLst/>
            <a:ahLst/>
            <a:cxnLst/>
            <a:rect l="l" t="t" r="r" b="b"/>
            <a:pathLst>
              <a:path w="25403" h="1054103">
                <a:moveTo>
                  <a:pt x="0" y="0"/>
                </a:moveTo>
                <a:lnTo>
                  <a:pt x="25403" y="0"/>
                </a:lnTo>
                <a:lnTo>
                  <a:pt x="25403" y="1054103"/>
                </a:lnTo>
                <a:lnTo>
                  <a:pt x="0" y="10541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8AF1FEC-6AC8-7CA8-EEC2-567DA4FAC4CA}"/>
              </a:ext>
            </a:extLst>
          </p:cNvPr>
          <p:cNvSpPr/>
          <p:nvPr userDrawn="1"/>
        </p:nvSpPr>
        <p:spPr>
          <a:xfrm>
            <a:off x="14284629" y="12692235"/>
            <a:ext cx="5873143" cy="11951846"/>
          </a:xfrm>
          <a:custGeom>
            <a:avLst/>
            <a:gdLst/>
            <a:ahLst/>
            <a:cxnLst/>
            <a:rect l="l" t="t" r="r" b="b"/>
            <a:pathLst>
              <a:path w="5873143" h="11951846">
                <a:moveTo>
                  <a:pt x="0" y="0"/>
                </a:moveTo>
                <a:lnTo>
                  <a:pt x="5873142" y="0"/>
                </a:lnTo>
                <a:lnTo>
                  <a:pt x="5873142" y="11951845"/>
                </a:lnTo>
                <a:lnTo>
                  <a:pt x="0" y="11951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40">
            <a:extLst>
              <a:ext uri="{FF2B5EF4-FFF2-40B4-BE49-F238E27FC236}">
                <a16:creationId xmlns:a16="http://schemas.microsoft.com/office/drawing/2014/main" id="{73427548-D030-7F3E-2A34-BEF7BE4A3684}"/>
              </a:ext>
            </a:extLst>
          </p:cNvPr>
          <p:cNvSpPr txBox="1"/>
          <p:nvPr userDrawn="1"/>
        </p:nvSpPr>
        <p:spPr>
          <a:xfrm>
            <a:off x="4795971" y="26848860"/>
            <a:ext cx="6557829" cy="45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desktop, mobile, and tablet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2"/>
          <p:cNvSpPr txBox="1"/>
          <p:nvPr/>
        </p:nvSpPr>
        <p:spPr>
          <a:xfrm>
            <a:off x="4202135" y="21249570"/>
            <a:ext cx="791040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35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  an activity tracker.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679488" y="24384000"/>
            <a:ext cx="86555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3500" b="1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5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3500" b="1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3500" b="1" spc="7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D604EB-BD9D-A2BC-6039-1C69B76AA1E2}"/>
              </a:ext>
            </a:extLst>
          </p:cNvPr>
          <p:cNvSpPr txBox="1"/>
          <p:nvPr/>
        </p:nvSpPr>
        <p:spPr>
          <a:xfrm>
            <a:off x="11430000" y="29946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A7CECC3-300E-641C-DF3A-624892CA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9" y="24079199"/>
            <a:ext cx="1535135" cy="15351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FINAL_CL_CareGuidance_Reg_Toolkit_Poster.pdf</dc:title>
  <cp:lastModifiedBy>Dori Shields</cp:lastModifiedBy>
  <cp:revision>6</cp:revision>
  <dcterms:created xsi:type="dcterms:W3CDTF">2006-08-16T00:00:00Z</dcterms:created>
  <dcterms:modified xsi:type="dcterms:W3CDTF">2024-07-10T14:47:10Z</dcterms:modified>
  <dc:identifier>DAFrthSWChA</dc:identifier>
</cp:coreProperties>
</file>