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4521" autoAdjust="0"/>
  </p:normalViewPr>
  <p:slideViewPr>
    <p:cSldViewPr>
      <p:cViewPr>
        <p:scale>
          <a:sx n="91" d="100"/>
          <a:sy n="91" d="100"/>
        </p:scale>
        <p:origin x="2976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B6148634-B0DD-0D21-41D1-FF2217A26879}"/>
              </a:ext>
            </a:extLst>
          </p:cNvPr>
          <p:cNvSpPr/>
          <p:nvPr userDrawn="1"/>
        </p:nvSpPr>
        <p:spPr>
          <a:xfrm>
            <a:off x="0" y="4428661"/>
            <a:ext cx="7781544" cy="4017440"/>
          </a:xfrm>
          <a:custGeom>
            <a:avLst/>
            <a:gdLst/>
            <a:ahLst/>
            <a:cxnLst/>
            <a:rect l="l" t="t" r="r" b="b"/>
            <a:pathLst>
              <a:path w="7769746" h="4017440">
                <a:moveTo>
                  <a:pt x="0" y="0"/>
                </a:moveTo>
                <a:lnTo>
                  <a:pt x="7769746" y="0"/>
                </a:lnTo>
                <a:lnTo>
                  <a:pt x="7769746" y="4017440"/>
                </a:lnTo>
                <a:lnTo>
                  <a:pt x="0" y="4017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CEA51D97-74BE-16A9-C730-C9976A11F8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7772400" cy="4885134"/>
            <a:chOff x="0" y="0"/>
            <a:chExt cx="10363200" cy="6513512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327B62E-58C1-12DB-1585-2975AB7EC406}"/>
                </a:ext>
              </a:extLst>
            </p:cNvPr>
            <p:cNvSpPr/>
            <p:nvPr/>
          </p:nvSpPr>
          <p:spPr>
            <a:xfrm>
              <a:off x="0" y="0"/>
              <a:ext cx="10363200" cy="6513576"/>
            </a:xfrm>
            <a:custGeom>
              <a:avLst/>
              <a:gdLst/>
              <a:ahLst/>
              <a:cxnLst/>
              <a:rect l="l" t="t" r="r" b="b"/>
              <a:pathLst>
                <a:path w="10363200" h="6513576">
                  <a:moveTo>
                    <a:pt x="0" y="0"/>
                  </a:moveTo>
                  <a:lnTo>
                    <a:pt x="0" y="6513449"/>
                  </a:lnTo>
                  <a:lnTo>
                    <a:pt x="766445" y="6513449"/>
                  </a:lnTo>
                  <a:lnTo>
                    <a:pt x="766445" y="4973701"/>
                  </a:lnTo>
                  <a:cubicBezTo>
                    <a:pt x="766445" y="4839081"/>
                    <a:pt x="875665" y="4729861"/>
                    <a:pt x="1010285" y="4729861"/>
                  </a:cubicBezTo>
                  <a:lnTo>
                    <a:pt x="7116953" y="4729861"/>
                  </a:lnTo>
                  <a:lnTo>
                    <a:pt x="7117461" y="4623816"/>
                  </a:lnTo>
                  <a:cubicBezTo>
                    <a:pt x="7118350" y="4426458"/>
                    <a:pt x="7279259" y="4266438"/>
                    <a:pt x="7476363" y="4266438"/>
                  </a:cubicBezTo>
                  <a:lnTo>
                    <a:pt x="9158732" y="4273677"/>
                  </a:lnTo>
                  <a:cubicBezTo>
                    <a:pt x="9356726" y="4274566"/>
                    <a:pt x="9517000" y="4436237"/>
                    <a:pt x="9516238" y="4634230"/>
                  </a:cubicBezTo>
                  <a:lnTo>
                    <a:pt x="9508110" y="6513576"/>
                  </a:lnTo>
                  <a:lnTo>
                    <a:pt x="10363200" y="6513576"/>
                  </a:lnTo>
                  <a:lnTo>
                    <a:pt x="10363200" y="0"/>
                  </a:lnTo>
                  <a:close/>
                </a:path>
              </a:pathLst>
            </a:custGeom>
            <a:blipFill>
              <a:blip r:embed="rId4"/>
              <a:stretch>
                <a:fillRect l="-25" t="-15" r="-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46E59FA4-1B33-2586-B910-838C93A9D3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1359" y="3483912"/>
            <a:ext cx="5208280" cy="3488903"/>
            <a:chOff x="0" y="0"/>
            <a:chExt cx="5208283" cy="348890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AF7E5A-2692-40C1-2D8B-645C3CA5F484}"/>
                </a:ext>
              </a:extLst>
            </p:cNvPr>
            <p:cNvSpPr/>
            <p:nvPr/>
          </p:nvSpPr>
          <p:spPr>
            <a:xfrm>
              <a:off x="63500" y="63500"/>
              <a:ext cx="5081270" cy="3106039"/>
            </a:xfrm>
            <a:custGeom>
              <a:avLst/>
              <a:gdLst/>
              <a:ahLst/>
              <a:cxnLst/>
              <a:rect l="l" t="t" r="r" b="b"/>
              <a:pathLst>
                <a:path w="5081270" h="3106039">
                  <a:moveTo>
                    <a:pt x="5081270" y="3106039"/>
                  </a:moveTo>
                  <a:lnTo>
                    <a:pt x="173609" y="3106039"/>
                  </a:lnTo>
                  <a:cubicBezTo>
                    <a:pt x="77724" y="3106039"/>
                    <a:pt x="0" y="3028315"/>
                    <a:pt x="0" y="2932430"/>
                  </a:cubicBezTo>
                  <a:lnTo>
                    <a:pt x="0" y="182880"/>
                  </a:lnTo>
                  <a:cubicBezTo>
                    <a:pt x="0" y="81915"/>
                    <a:pt x="81915" y="0"/>
                    <a:pt x="182880" y="0"/>
                  </a:cubicBezTo>
                  <a:lnTo>
                    <a:pt x="4907661" y="0"/>
                  </a:lnTo>
                  <a:cubicBezTo>
                    <a:pt x="5003546" y="0"/>
                    <a:pt x="5081270" y="77724"/>
                    <a:pt x="5081270" y="17360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28C7BB9-E8C9-AA9C-FCAC-5CAD4E664905}"/>
                </a:ext>
              </a:extLst>
            </p:cNvPr>
            <p:cNvSpPr/>
            <p:nvPr/>
          </p:nvSpPr>
          <p:spPr>
            <a:xfrm>
              <a:off x="63500" y="2679192"/>
              <a:ext cx="4713605" cy="746252"/>
            </a:xfrm>
            <a:custGeom>
              <a:avLst/>
              <a:gdLst/>
              <a:ahLst/>
              <a:cxnLst/>
              <a:rect l="l" t="t" r="r" b="b"/>
              <a:pathLst>
                <a:path w="4713605" h="746252">
                  <a:moveTo>
                    <a:pt x="4713605" y="746252"/>
                  </a:moveTo>
                  <a:lnTo>
                    <a:pt x="180340" y="746252"/>
                  </a:lnTo>
                  <a:cubicBezTo>
                    <a:pt x="80772" y="746252"/>
                    <a:pt x="0" y="665607"/>
                    <a:pt x="0" y="565912"/>
                  </a:cubicBezTo>
                  <a:lnTo>
                    <a:pt x="0" y="0"/>
                  </a:lnTo>
                  <a:lnTo>
                    <a:pt x="4676521" y="0"/>
                  </a:lnTo>
                  <a:cubicBezTo>
                    <a:pt x="4676521" y="0"/>
                    <a:pt x="4672838" y="586232"/>
                    <a:pt x="4672965" y="588645"/>
                  </a:cubicBezTo>
                  <a:cubicBezTo>
                    <a:pt x="4674743" y="688467"/>
                    <a:pt x="4713605" y="746252"/>
                    <a:pt x="4713605" y="746252"/>
                  </a:cubicBezTo>
                </a:path>
              </a:pathLst>
            </a:custGeom>
            <a:solidFill>
              <a:srgbClr val="57339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25">
            <a:extLst>
              <a:ext uri="{FF2B5EF4-FFF2-40B4-BE49-F238E27FC236}">
                <a16:creationId xmlns:a16="http://schemas.microsoft.com/office/drawing/2014/main" id="{B008334C-3DFA-F9CB-850E-125CBFDCFA30}"/>
              </a:ext>
            </a:extLst>
          </p:cNvPr>
          <p:cNvSpPr/>
          <p:nvPr userDrawn="1"/>
        </p:nvSpPr>
        <p:spPr>
          <a:xfrm>
            <a:off x="3873503" y="8674103"/>
            <a:ext cx="25403" cy="419100"/>
          </a:xfrm>
          <a:custGeom>
            <a:avLst/>
            <a:gdLst/>
            <a:ahLst/>
            <a:cxnLst/>
            <a:rect l="l" t="t" r="r" b="b"/>
            <a:pathLst>
              <a:path w="25403" h="419100">
                <a:moveTo>
                  <a:pt x="0" y="0"/>
                </a:moveTo>
                <a:lnTo>
                  <a:pt x="25403" y="0"/>
                </a:lnTo>
                <a:lnTo>
                  <a:pt x="25403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D42149BC-1BA3-02F6-7356-DEC61FED6E97}"/>
              </a:ext>
            </a:extLst>
          </p:cNvPr>
          <p:cNvSpPr/>
          <p:nvPr userDrawn="1"/>
        </p:nvSpPr>
        <p:spPr>
          <a:xfrm>
            <a:off x="5604043" y="7450322"/>
            <a:ext cx="563385" cy="563385"/>
          </a:xfrm>
          <a:custGeom>
            <a:avLst/>
            <a:gdLst/>
            <a:ahLst/>
            <a:cxnLst/>
            <a:rect l="l" t="t" r="r" b="b"/>
            <a:pathLst>
              <a:path w="563385" h="563385">
                <a:moveTo>
                  <a:pt x="0" y="0"/>
                </a:moveTo>
                <a:lnTo>
                  <a:pt x="563385" y="0"/>
                </a:lnTo>
                <a:lnTo>
                  <a:pt x="563385" y="563384"/>
                </a:lnTo>
                <a:lnTo>
                  <a:pt x="0" y="5633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34">
            <a:extLst>
              <a:ext uri="{FF2B5EF4-FFF2-40B4-BE49-F238E27FC236}">
                <a16:creationId xmlns:a16="http://schemas.microsoft.com/office/drawing/2014/main" id="{6B69749C-B19C-96FB-31C1-066A2C57DCDA}"/>
              </a:ext>
            </a:extLst>
          </p:cNvPr>
          <p:cNvSpPr txBox="1"/>
          <p:nvPr userDrawn="1"/>
        </p:nvSpPr>
        <p:spPr>
          <a:xfrm>
            <a:off x="924792" y="3742649"/>
            <a:ext cx="411692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01"/>
              </a:lnSpc>
            </a:pPr>
            <a:r>
              <a:rPr lang="en-US" sz="2800" b="1" i="0" dirty="0">
                <a:solidFill>
                  <a:srgbClr val="0054A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50" name="TextBox 36">
            <a:extLst>
              <a:ext uri="{FF2B5EF4-FFF2-40B4-BE49-F238E27FC236}">
                <a16:creationId xmlns:a16="http://schemas.microsoft.com/office/drawing/2014/main" id="{A984E335-888E-1A07-143F-5A1352CFFDD4}"/>
              </a:ext>
            </a:extLst>
          </p:cNvPr>
          <p:cNvSpPr txBox="1"/>
          <p:nvPr userDrawn="1"/>
        </p:nvSpPr>
        <p:spPr>
          <a:xfrm>
            <a:off x="964787" y="4703435"/>
            <a:ext cx="390851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30"/>
              </a:lnSpc>
            </a:pPr>
            <a:r>
              <a:rPr lang="en-US" sz="13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brings your health plan benefits, providers, </a:t>
            </a:r>
          </a:p>
          <a:p>
            <a:pPr algn="l">
              <a:lnSpc>
                <a:spcPts val="1430"/>
              </a:lnSpc>
            </a:pP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healthcare spend together. When you download the </a:t>
            </a:r>
            <a:r>
              <a:rPr lang="en-US" sz="13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App, you can:</a:t>
            </a:r>
          </a:p>
        </p:txBody>
      </p:sp>
      <p:pic>
        <p:nvPicPr>
          <p:cNvPr id="54" name="Picture 53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E897A35C-C1D4-BB95-2DB6-3FFC2A6FF6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54" y="7459314"/>
            <a:ext cx="652839" cy="563815"/>
          </a:xfrm>
          <a:prstGeom prst="rect">
            <a:avLst/>
          </a:prstGeom>
        </p:spPr>
      </p:pic>
      <p:sp>
        <p:nvSpPr>
          <p:cNvPr id="56" name="TextBox 33">
            <a:extLst>
              <a:ext uri="{FF2B5EF4-FFF2-40B4-BE49-F238E27FC236}">
                <a16:creationId xmlns:a16="http://schemas.microsoft.com/office/drawing/2014/main" id="{B419DD74-ABA0-1158-2619-4181FCD85309}"/>
              </a:ext>
            </a:extLst>
          </p:cNvPr>
          <p:cNvSpPr txBox="1"/>
          <p:nvPr userDrawn="1"/>
        </p:nvSpPr>
        <p:spPr>
          <a:xfrm>
            <a:off x="533400" y="9496139"/>
            <a:ext cx="674720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z="6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600" b="0" i="0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 </a:t>
            </a:r>
          </a:p>
          <a:p>
            <a:pPr algn="ctr">
              <a:lnSpc>
                <a:spcPts val="700"/>
              </a:lnSpc>
            </a:pP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600" b="0" i="0" spc="6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600" b="0" i="0" spc="6" dirty="0" err="1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600" b="0" i="0" spc="6" dirty="0">
                <a:solidFill>
                  <a:srgbClr val="4858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5FAEDA-4AE6-0E53-1B40-06DF629B87AD}"/>
              </a:ext>
            </a:extLst>
          </p:cNvPr>
          <p:cNvGrpSpPr/>
          <p:nvPr userDrawn="1"/>
        </p:nvGrpSpPr>
        <p:grpSpPr>
          <a:xfrm>
            <a:off x="2133600" y="8642614"/>
            <a:ext cx="1352428" cy="489499"/>
            <a:chOff x="2160480" y="11617147"/>
            <a:chExt cx="2955340" cy="10696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2CAED81-0BAC-73CC-AA61-5D1DD9DCC960}"/>
                </a:ext>
              </a:extLst>
            </p:cNvPr>
            <p:cNvSpPr/>
            <p:nvPr userDrawn="1"/>
          </p:nvSpPr>
          <p:spPr>
            <a:xfrm>
              <a:off x="2160480" y="11617147"/>
              <a:ext cx="987152" cy="1069658"/>
            </a:xfrm>
            <a:custGeom>
              <a:avLst/>
              <a:gdLst/>
              <a:ahLst/>
              <a:cxnLst/>
              <a:rect l="l" t="t" r="r" b="b"/>
              <a:pathLst>
                <a:path w="987152" h="1069658">
                  <a:moveTo>
                    <a:pt x="0" y="0"/>
                  </a:moveTo>
                  <a:lnTo>
                    <a:pt x="987152" y="0"/>
                  </a:lnTo>
                  <a:lnTo>
                    <a:pt x="987152" y="1069658"/>
                  </a:lnTo>
                  <a:lnTo>
                    <a:pt x="0" y="1069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B6C00B4-5C7C-0B64-1BA7-DBBFC5BC5EFE}"/>
                </a:ext>
              </a:extLst>
            </p:cNvPr>
            <p:cNvSpPr/>
            <p:nvPr userDrawn="1"/>
          </p:nvSpPr>
          <p:spPr>
            <a:xfrm>
              <a:off x="3152489" y="11872674"/>
              <a:ext cx="1963331" cy="578482"/>
            </a:xfrm>
            <a:custGeom>
              <a:avLst/>
              <a:gdLst/>
              <a:ahLst/>
              <a:cxnLst/>
              <a:rect l="l" t="t" r="r" b="b"/>
              <a:pathLst>
                <a:path w="1963331" h="578482">
                  <a:moveTo>
                    <a:pt x="0" y="0"/>
                  </a:moveTo>
                  <a:lnTo>
                    <a:pt x="1963331" y="0"/>
                  </a:lnTo>
                  <a:lnTo>
                    <a:pt x="1963331" y="578482"/>
                  </a:lnTo>
                  <a:lnTo>
                    <a:pt x="0" y="578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4" name="Freeform 15">
            <a:extLst>
              <a:ext uri="{FF2B5EF4-FFF2-40B4-BE49-F238E27FC236}">
                <a16:creationId xmlns:a16="http://schemas.microsoft.com/office/drawing/2014/main" id="{E52599F9-8464-A158-F64D-1540A571B2C6}"/>
              </a:ext>
            </a:extLst>
          </p:cNvPr>
          <p:cNvSpPr/>
          <p:nvPr userDrawn="1"/>
        </p:nvSpPr>
        <p:spPr>
          <a:xfrm>
            <a:off x="5181600" y="3016318"/>
            <a:ext cx="2109758" cy="4293357"/>
          </a:xfrm>
          <a:custGeom>
            <a:avLst/>
            <a:gdLst/>
            <a:ahLst/>
            <a:cxnLst/>
            <a:rect l="l" t="t" r="r" b="b"/>
            <a:pathLst>
              <a:path w="2109758" h="4293357">
                <a:moveTo>
                  <a:pt x="0" y="0"/>
                </a:moveTo>
                <a:lnTo>
                  <a:pt x="2109758" y="0"/>
                </a:lnTo>
                <a:lnTo>
                  <a:pt x="2109758" y="4293357"/>
                </a:lnTo>
                <a:lnTo>
                  <a:pt x="0" y="4293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9686B8BE-CBE1-5EBE-8C67-C563D27E3E76}"/>
              </a:ext>
            </a:extLst>
          </p:cNvPr>
          <p:cNvSpPr/>
          <p:nvPr userDrawn="1"/>
        </p:nvSpPr>
        <p:spPr>
          <a:xfrm>
            <a:off x="4295084" y="5400509"/>
            <a:ext cx="270921" cy="270921"/>
          </a:xfrm>
          <a:custGeom>
            <a:avLst/>
            <a:gdLst/>
            <a:ahLst/>
            <a:cxnLst/>
            <a:rect l="l" t="t" r="r" b="b"/>
            <a:pathLst>
              <a:path w="270921" h="270921">
                <a:moveTo>
                  <a:pt x="0" y="0"/>
                </a:moveTo>
                <a:lnTo>
                  <a:pt x="270921" y="0"/>
                </a:lnTo>
                <a:lnTo>
                  <a:pt x="270921" y="270921"/>
                </a:lnTo>
                <a:lnTo>
                  <a:pt x="0" y="2709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33423913-B2F2-5DBE-697A-A88FFD841B21}"/>
              </a:ext>
            </a:extLst>
          </p:cNvPr>
          <p:cNvSpPr/>
          <p:nvPr userDrawn="1"/>
        </p:nvSpPr>
        <p:spPr>
          <a:xfrm>
            <a:off x="1226962" y="5386334"/>
            <a:ext cx="298107" cy="299271"/>
          </a:xfrm>
          <a:custGeom>
            <a:avLst/>
            <a:gdLst/>
            <a:ahLst/>
            <a:cxnLst/>
            <a:rect l="l" t="t" r="r" b="b"/>
            <a:pathLst>
              <a:path w="298107" h="299271">
                <a:moveTo>
                  <a:pt x="0" y="0"/>
                </a:moveTo>
                <a:lnTo>
                  <a:pt x="298106" y="0"/>
                </a:lnTo>
                <a:lnTo>
                  <a:pt x="298106" y="299271"/>
                </a:lnTo>
                <a:lnTo>
                  <a:pt x="0" y="29927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208923E3-D44B-A8AC-CDA9-5CA1E6DD0420}"/>
              </a:ext>
            </a:extLst>
          </p:cNvPr>
          <p:cNvSpPr/>
          <p:nvPr userDrawn="1"/>
        </p:nvSpPr>
        <p:spPr>
          <a:xfrm>
            <a:off x="2770944" y="5386334"/>
            <a:ext cx="299271" cy="299271"/>
          </a:xfrm>
          <a:custGeom>
            <a:avLst/>
            <a:gdLst/>
            <a:ahLst/>
            <a:cxnLst/>
            <a:rect l="l" t="t" r="r" b="b"/>
            <a:pathLst>
              <a:path w="299271" h="299271">
                <a:moveTo>
                  <a:pt x="0" y="0"/>
                </a:moveTo>
                <a:lnTo>
                  <a:pt x="299271" y="0"/>
                </a:lnTo>
                <a:lnTo>
                  <a:pt x="299271" y="299271"/>
                </a:lnTo>
                <a:lnTo>
                  <a:pt x="0" y="29927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E847F888-A5C0-9BAF-63CC-EEE2D0C39A00}"/>
              </a:ext>
            </a:extLst>
          </p:cNvPr>
          <p:cNvSpPr txBox="1"/>
          <p:nvPr userDrawn="1"/>
        </p:nvSpPr>
        <p:spPr>
          <a:xfrm>
            <a:off x="2286000" y="5747909"/>
            <a:ext cx="121337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spc="3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in-network, </a:t>
            </a:r>
          </a:p>
          <a:p>
            <a:pPr algn="ctr">
              <a:lnSpc>
                <a:spcPts val="1049"/>
              </a:lnSpc>
            </a:pPr>
            <a:r>
              <a:rPr lang="en-US" sz="950" b="0" i="0" spc="3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providers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380A2150-4ED8-8297-ECFB-5CF2EE75D9B8}"/>
              </a:ext>
            </a:extLst>
          </p:cNvPr>
          <p:cNvSpPr txBox="1"/>
          <p:nvPr userDrawn="1"/>
        </p:nvSpPr>
        <p:spPr>
          <a:xfrm>
            <a:off x="964787" y="5730878"/>
            <a:ext cx="82245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Care Guide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7B657FB9-D012-51E4-D5D0-BCFA8790F1CD}"/>
              </a:ext>
            </a:extLst>
          </p:cNvPr>
          <p:cNvSpPr txBox="1"/>
          <p:nvPr userDrawn="1"/>
        </p:nvSpPr>
        <p:spPr>
          <a:xfrm>
            <a:off x="3766233" y="5747909"/>
            <a:ext cx="126776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"/>
              </a:lnSpc>
            </a:pPr>
            <a:r>
              <a:rPr lang="en-US" sz="950" b="0" i="0" spc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your </a:t>
            </a:r>
          </a:p>
          <a:p>
            <a:pPr algn="ctr">
              <a:lnSpc>
                <a:spcPts val="1049"/>
              </a:lnSpc>
            </a:pPr>
            <a:r>
              <a:rPr lang="en-US" sz="950" b="0" i="0" spc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claims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5">
            <a:extLst>
              <a:ext uri="{FF2B5EF4-FFF2-40B4-BE49-F238E27FC236}">
                <a16:creationId xmlns:a16="http://schemas.microsoft.com/office/drawing/2014/main" id="{C2A6B4DB-EB5B-B44B-2168-32E29B66EA80}"/>
              </a:ext>
            </a:extLst>
          </p:cNvPr>
          <p:cNvSpPr txBox="1"/>
          <p:nvPr/>
        </p:nvSpPr>
        <p:spPr>
          <a:xfrm>
            <a:off x="1905000" y="7467600"/>
            <a:ext cx="321499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300" b="1" spc="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1300" b="1" spc="2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1" spc="2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1300" b="1" spc="23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1300" b="1" spc="2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37">
            <a:extLst>
              <a:ext uri="{FF2B5EF4-FFF2-40B4-BE49-F238E27FC236}">
                <a16:creationId xmlns:a16="http://schemas.microsoft.com/office/drawing/2014/main" id="{075FCF89-E2BF-0EE4-7B31-67036395C416}"/>
              </a:ext>
            </a:extLst>
          </p:cNvPr>
          <p:cNvSpPr txBox="1"/>
          <p:nvPr/>
        </p:nvSpPr>
        <p:spPr>
          <a:xfrm>
            <a:off x="924792" y="6309363"/>
            <a:ext cx="399157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1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off </a:t>
            </a:r>
          </a:p>
          <a:p>
            <a:pPr algn="l">
              <a:lnSpc>
                <a:spcPts val="1650"/>
              </a:lnSpc>
            </a:pPr>
            <a:r>
              <a:rPr 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activity tracker.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C4A15B-A364-2CB6-328C-CE7C06394B42}"/>
              </a:ext>
            </a:extLst>
          </p:cNvPr>
          <p:cNvSpPr txBox="1"/>
          <p:nvPr/>
        </p:nvSpPr>
        <p:spPr>
          <a:xfrm>
            <a:off x="4191000" y="87630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C0EA22-D2D9-FE4E-1B01-F8990600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792" y="7283210"/>
            <a:ext cx="793990" cy="793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FINAL_CL_CareGuidance_Reg_Toolkit_Flyer.pdf</dc:title>
  <cp:lastModifiedBy>Dori Shields</cp:lastModifiedBy>
  <cp:revision>6</cp:revision>
  <dcterms:created xsi:type="dcterms:W3CDTF">2006-08-16T00:00:00Z</dcterms:created>
  <dcterms:modified xsi:type="dcterms:W3CDTF">2024-07-10T14:46:15Z</dcterms:modified>
  <dc:identifier>DAFrtpsju0I</dc:identifier>
</cp:coreProperties>
</file>