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57" r:id="rId4"/>
  </p:sldIdLst>
  <p:sldSz cx="6400800" cy="4572000"/>
  <p:notesSz cx="6858000" cy="9144000"/>
  <p:embeddedFontLst>
    <p:embeddedFont>
      <p:font typeface="Arial Black" panose="020B0604020202020204" pitchFamily="34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4589" autoAdjust="0"/>
  </p:normalViewPr>
  <p:slideViewPr>
    <p:cSldViewPr>
      <p:cViewPr>
        <p:scale>
          <a:sx n="190" d="100"/>
          <a:sy n="190" d="100"/>
        </p:scale>
        <p:origin x="171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88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2715806-D1B4-D66A-A0E8-39A63E2BA9D0}"/>
              </a:ext>
            </a:extLst>
          </p:cNvPr>
          <p:cNvSpPr/>
          <p:nvPr userDrawn="1"/>
        </p:nvSpPr>
        <p:spPr>
          <a:xfrm>
            <a:off x="0" y="0"/>
            <a:ext cx="6400800" cy="3452346"/>
          </a:xfrm>
          <a:custGeom>
            <a:avLst/>
            <a:gdLst/>
            <a:ahLst/>
            <a:cxnLst/>
            <a:rect l="l" t="t" r="r" b="b"/>
            <a:pathLst>
              <a:path w="6400800" h="3452346">
                <a:moveTo>
                  <a:pt x="0" y="0"/>
                </a:moveTo>
                <a:lnTo>
                  <a:pt x="6400800" y="0"/>
                </a:lnTo>
                <a:lnTo>
                  <a:pt x="6400800" y="3452346"/>
                </a:lnTo>
                <a:lnTo>
                  <a:pt x="0" y="345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096" t="-25219" r="-3698" b="-3321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5CEE67C-CE9E-243D-30E0-6F5A2BB082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1237" y="3827240"/>
            <a:ext cx="9525" cy="375656"/>
            <a:chOff x="0" y="0"/>
            <a:chExt cx="9525" cy="37565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79B73DA-7625-98D7-ED07-C6E20E560A6B}"/>
                </a:ext>
              </a:extLst>
            </p:cNvPr>
            <p:cNvSpPr/>
            <p:nvPr/>
          </p:nvSpPr>
          <p:spPr>
            <a:xfrm>
              <a:off x="0" y="0"/>
              <a:ext cx="9525" cy="375666"/>
            </a:xfrm>
            <a:custGeom>
              <a:avLst/>
              <a:gdLst/>
              <a:ahLst/>
              <a:cxnLst/>
              <a:rect l="l" t="t" r="r" b="b"/>
              <a:pathLst>
                <a:path w="9525" h="375666">
                  <a:moveTo>
                    <a:pt x="0" y="0"/>
                  </a:moveTo>
                  <a:lnTo>
                    <a:pt x="0" y="375666"/>
                  </a:lnTo>
                  <a:lnTo>
                    <a:pt x="9525" y="375666"/>
                  </a:lnTo>
                  <a:lnTo>
                    <a:pt x="9525" y="0"/>
                  </a:lnTo>
                </a:path>
              </a:pathLst>
            </a:custGeom>
            <a:solidFill>
              <a:srgbClr val="D8DDD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09A68568-A556-7E56-856B-5975FF3834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99203" y="644795"/>
            <a:ext cx="3465100" cy="2278637"/>
            <a:chOff x="0" y="0"/>
            <a:chExt cx="3465093" cy="2278647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FD52F72-05A6-D37A-BAF7-AF67ECCF71B8}"/>
                </a:ext>
              </a:extLst>
            </p:cNvPr>
            <p:cNvSpPr/>
            <p:nvPr/>
          </p:nvSpPr>
          <p:spPr>
            <a:xfrm>
              <a:off x="64135" y="63500"/>
              <a:ext cx="3337560" cy="1992630"/>
            </a:xfrm>
            <a:custGeom>
              <a:avLst/>
              <a:gdLst/>
              <a:ahLst/>
              <a:cxnLst/>
              <a:rect l="l" t="t" r="r" b="b"/>
              <a:pathLst>
                <a:path w="3337560" h="1992630">
                  <a:moveTo>
                    <a:pt x="182880" y="0"/>
                  </a:moveTo>
                  <a:cubicBezTo>
                    <a:pt x="81915" y="0"/>
                    <a:pt x="0" y="81915"/>
                    <a:pt x="0" y="182880"/>
                  </a:cubicBezTo>
                  <a:lnTo>
                    <a:pt x="0" y="1992630"/>
                  </a:lnTo>
                  <a:lnTo>
                    <a:pt x="3337560" y="1992630"/>
                  </a:lnTo>
                  <a:lnTo>
                    <a:pt x="3337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B7A0D10-2204-3634-FEEE-B04E0AE85C26}"/>
                </a:ext>
              </a:extLst>
            </p:cNvPr>
            <p:cNvSpPr/>
            <p:nvPr/>
          </p:nvSpPr>
          <p:spPr>
            <a:xfrm>
              <a:off x="63500" y="1501394"/>
              <a:ext cx="3338068" cy="713740"/>
            </a:xfrm>
            <a:custGeom>
              <a:avLst/>
              <a:gdLst/>
              <a:ahLst/>
              <a:cxnLst/>
              <a:rect l="l" t="t" r="r" b="b"/>
              <a:pathLst>
                <a:path w="3338068" h="713740">
                  <a:moveTo>
                    <a:pt x="0" y="0"/>
                  </a:moveTo>
                  <a:lnTo>
                    <a:pt x="0" y="530860"/>
                  </a:lnTo>
                  <a:cubicBezTo>
                    <a:pt x="0" y="631825"/>
                    <a:pt x="81915" y="713740"/>
                    <a:pt x="182880" y="713740"/>
                  </a:cubicBezTo>
                  <a:lnTo>
                    <a:pt x="3338068" y="713740"/>
                  </a:lnTo>
                  <a:lnTo>
                    <a:pt x="3338068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3722A467-B799-3CA7-1901-E668E8A5A9B8}"/>
              </a:ext>
            </a:extLst>
          </p:cNvPr>
          <p:cNvSpPr txBox="1"/>
          <p:nvPr userDrawn="1"/>
        </p:nvSpPr>
        <p:spPr>
          <a:xfrm>
            <a:off x="3333864" y="914400"/>
            <a:ext cx="2772042" cy="55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18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5F6A1D39-3ED1-1937-89ED-82DD548882C0}"/>
              </a:ext>
            </a:extLst>
          </p:cNvPr>
          <p:cNvSpPr txBox="1"/>
          <p:nvPr userDrawn="1"/>
        </p:nvSpPr>
        <p:spPr>
          <a:xfrm>
            <a:off x="3343018" y="1509718"/>
            <a:ext cx="2772042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a </a:t>
            </a:r>
            <a:r>
              <a:rPr lang="en-US" sz="11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Guide,</a:t>
            </a:r>
          </a:p>
          <a:p>
            <a:pPr>
              <a:lnSpc>
                <a:spcPts val="1320"/>
              </a:lnSpc>
            </a:pP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personal health and benefits expert.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9FD480-FC8B-0B56-5BB9-735EA968327F}"/>
              </a:ext>
            </a:extLst>
          </p:cNvPr>
          <p:cNvGrpSpPr/>
          <p:nvPr userDrawn="1"/>
        </p:nvGrpSpPr>
        <p:grpSpPr>
          <a:xfrm>
            <a:off x="1643834" y="3797721"/>
            <a:ext cx="1201040" cy="434705"/>
            <a:chOff x="2160480" y="11617147"/>
            <a:chExt cx="2955340" cy="1069658"/>
          </a:xfrm>
        </p:grpSpPr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A40213B3-54C7-B08B-AA6D-F75BF4BB2AEC}"/>
                </a:ext>
              </a:extLst>
            </p:cNvPr>
            <p:cNvSpPr/>
            <p:nvPr userDrawn="1"/>
          </p:nvSpPr>
          <p:spPr>
            <a:xfrm>
              <a:off x="2160480" y="11617147"/>
              <a:ext cx="987152" cy="1069658"/>
            </a:xfrm>
            <a:custGeom>
              <a:avLst/>
              <a:gdLst/>
              <a:ahLst/>
              <a:cxnLst/>
              <a:rect l="l" t="t" r="r" b="b"/>
              <a:pathLst>
                <a:path w="987152" h="1069658">
                  <a:moveTo>
                    <a:pt x="0" y="0"/>
                  </a:moveTo>
                  <a:lnTo>
                    <a:pt x="987152" y="0"/>
                  </a:lnTo>
                  <a:lnTo>
                    <a:pt x="987152" y="1069658"/>
                  </a:lnTo>
                  <a:lnTo>
                    <a:pt x="0" y="1069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D345954C-C9AC-CD7F-C03E-DF11E2FEF9B8}"/>
                </a:ext>
              </a:extLst>
            </p:cNvPr>
            <p:cNvSpPr/>
            <p:nvPr userDrawn="1"/>
          </p:nvSpPr>
          <p:spPr>
            <a:xfrm>
              <a:off x="3152489" y="11872674"/>
              <a:ext cx="1963331" cy="578482"/>
            </a:xfrm>
            <a:custGeom>
              <a:avLst/>
              <a:gdLst/>
              <a:ahLst/>
              <a:cxnLst/>
              <a:rect l="l" t="t" r="r" b="b"/>
              <a:pathLst>
                <a:path w="1963331" h="578482">
                  <a:moveTo>
                    <a:pt x="0" y="0"/>
                  </a:moveTo>
                  <a:lnTo>
                    <a:pt x="1963331" y="0"/>
                  </a:lnTo>
                  <a:lnTo>
                    <a:pt x="1963331" y="578482"/>
                  </a:lnTo>
                  <a:lnTo>
                    <a:pt x="0" y="578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906BCC23-3C4C-8E4F-1D81-427C0D3D82A7}"/>
              </a:ext>
            </a:extLst>
          </p:cNvPr>
          <p:cNvSpPr/>
          <p:nvPr userDrawn="1"/>
        </p:nvSpPr>
        <p:spPr>
          <a:xfrm>
            <a:off x="-63499" y="-49010"/>
            <a:ext cx="6527797" cy="3593659"/>
          </a:xfrm>
          <a:custGeom>
            <a:avLst/>
            <a:gdLst/>
            <a:ahLst/>
            <a:cxnLst/>
            <a:rect l="l" t="t" r="r" b="b"/>
            <a:pathLst>
              <a:path w="6527797" h="3593659">
                <a:moveTo>
                  <a:pt x="0" y="0"/>
                </a:moveTo>
                <a:lnTo>
                  <a:pt x="6527797" y="0"/>
                </a:lnTo>
                <a:lnTo>
                  <a:pt x="6527797" y="3593658"/>
                </a:lnTo>
                <a:lnTo>
                  <a:pt x="0" y="35936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D307AE55-EF34-98C3-366D-F2646586C1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2808" y="265814"/>
            <a:ext cx="1641881" cy="3282086"/>
            <a:chOff x="0" y="0"/>
            <a:chExt cx="2189175" cy="437611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557F2AE-B9FC-B612-934C-26AACEDA5226}"/>
                </a:ext>
              </a:extLst>
            </p:cNvPr>
            <p:cNvSpPr/>
            <p:nvPr/>
          </p:nvSpPr>
          <p:spPr>
            <a:xfrm>
              <a:off x="0" y="0"/>
              <a:ext cx="2189226" cy="4376166"/>
            </a:xfrm>
            <a:custGeom>
              <a:avLst/>
              <a:gdLst/>
              <a:ahLst/>
              <a:cxnLst/>
              <a:rect l="l" t="t" r="r" b="b"/>
              <a:pathLst>
                <a:path w="2189226" h="4376166">
                  <a:moveTo>
                    <a:pt x="339217" y="0"/>
                  </a:moveTo>
                  <a:lnTo>
                    <a:pt x="338963" y="0"/>
                  </a:lnTo>
                  <a:cubicBezTo>
                    <a:pt x="159004" y="381"/>
                    <a:pt x="12192" y="146431"/>
                    <a:pt x="11430" y="326771"/>
                  </a:cubicBezTo>
                  <a:lnTo>
                    <a:pt x="0" y="4265549"/>
                  </a:lnTo>
                  <a:lnTo>
                    <a:pt x="2184019" y="4265549"/>
                  </a:lnTo>
                  <a:lnTo>
                    <a:pt x="2184019" y="4376166"/>
                  </a:lnTo>
                  <a:cubicBezTo>
                    <a:pt x="2184019" y="4375912"/>
                    <a:pt x="2184019" y="4375785"/>
                    <a:pt x="2184146" y="4375531"/>
                  </a:cubicBezTo>
                  <a:lnTo>
                    <a:pt x="2189226" y="240665"/>
                  </a:lnTo>
                  <a:lnTo>
                    <a:pt x="2189226" y="236601"/>
                  </a:lnTo>
                  <a:lnTo>
                    <a:pt x="2189226" y="236601"/>
                  </a:lnTo>
                  <a:cubicBezTo>
                    <a:pt x="2181225" y="211074"/>
                    <a:pt x="2170049" y="186817"/>
                    <a:pt x="2156460" y="164338"/>
                  </a:cubicBezTo>
                  <a:lnTo>
                    <a:pt x="2156333" y="164211"/>
                  </a:lnTo>
                  <a:lnTo>
                    <a:pt x="2155698" y="163195"/>
                  </a:lnTo>
                  <a:lnTo>
                    <a:pt x="2155444" y="162687"/>
                  </a:lnTo>
                  <a:lnTo>
                    <a:pt x="2155317" y="162560"/>
                  </a:lnTo>
                  <a:lnTo>
                    <a:pt x="2155317" y="162433"/>
                  </a:lnTo>
                  <a:lnTo>
                    <a:pt x="2152269" y="157607"/>
                  </a:lnTo>
                  <a:lnTo>
                    <a:pt x="2152142" y="157353"/>
                  </a:lnTo>
                  <a:lnTo>
                    <a:pt x="2152015" y="157226"/>
                  </a:lnTo>
                  <a:lnTo>
                    <a:pt x="2151507" y="156464"/>
                  </a:lnTo>
                  <a:lnTo>
                    <a:pt x="2151253" y="156083"/>
                  </a:lnTo>
                  <a:lnTo>
                    <a:pt x="2150999" y="155575"/>
                  </a:lnTo>
                  <a:lnTo>
                    <a:pt x="2150491" y="154813"/>
                  </a:lnTo>
                  <a:lnTo>
                    <a:pt x="2150237" y="154432"/>
                  </a:lnTo>
                  <a:lnTo>
                    <a:pt x="2149983" y="154051"/>
                  </a:lnTo>
                  <a:lnTo>
                    <a:pt x="2149348" y="153035"/>
                  </a:lnTo>
                  <a:lnTo>
                    <a:pt x="2148840" y="152146"/>
                  </a:lnTo>
                  <a:lnTo>
                    <a:pt x="2148713" y="152019"/>
                  </a:lnTo>
                  <a:lnTo>
                    <a:pt x="2148332" y="151384"/>
                  </a:lnTo>
                  <a:lnTo>
                    <a:pt x="2148078" y="151003"/>
                  </a:lnTo>
                  <a:lnTo>
                    <a:pt x="2147824" y="150622"/>
                  </a:lnTo>
                  <a:lnTo>
                    <a:pt x="2147697" y="150368"/>
                  </a:lnTo>
                  <a:lnTo>
                    <a:pt x="2147316" y="149860"/>
                  </a:lnTo>
                  <a:lnTo>
                    <a:pt x="2147189" y="149606"/>
                  </a:lnTo>
                  <a:lnTo>
                    <a:pt x="2146808" y="149098"/>
                  </a:lnTo>
                  <a:lnTo>
                    <a:pt x="2146300" y="148336"/>
                  </a:lnTo>
                  <a:lnTo>
                    <a:pt x="2146173" y="148082"/>
                  </a:lnTo>
                  <a:lnTo>
                    <a:pt x="2145792" y="147574"/>
                  </a:lnTo>
                  <a:lnTo>
                    <a:pt x="2145665" y="147320"/>
                  </a:lnTo>
                  <a:lnTo>
                    <a:pt x="2145157" y="146558"/>
                  </a:lnTo>
                  <a:lnTo>
                    <a:pt x="2144522" y="145796"/>
                  </a:lnTo>
                  <a:lnTo>
                    <a:pt x="2144268" y="145415"/>
                  </a:lnTo>
                  <a:lnTo>
                    <a:pt x="2143887" y="144907"/>
                  </a:lnTo>
                  <a:lnTo>
                    <a:pt x="2143633" y="144653"/>
                  </a:lnTo>
                  <a:lnTo>
                    <a:pt x="2143252" y="144145"/>
                  </a:lnTo>
                  <a:lnTo>
                    <a:pt x="2143125" y="143891"/>
                  </a:lnTo>
                  <a:lnTo>
                    <a:pt x="2142109" y="142367"/>
                  </a:lnTo>
                  <a:lnTo>
                    <a:pt x="2141855" y="141986"/>
                  </a:lnTo>
                  <a:lnTo>
                    <a:pt x="2141728" y="141859"/>
                  </a:lnTo>
                  <a:lnTo>
                    <a:pt x="2141220" y="141224"/>
                  </a:lnTo>
                  <a:lnTo>
                    <a:pt x="2140966" y="140970"/>
                  </a:lnTo>
                  <a:lnTo>
                    <a:pt x="2140839" y="140843"/>
                  </a:lnTo>
                  <a:lnTo>
                    <a:pt x="2140839" y="140716"/>
                  </a:lnTo>
                  <a:lnTo>
                    <a:pt x="2138300" y="137287"/>
                  </a:lnTo>
                  <a:lnTo>
                    <a:pt x="2138045" y="137033"/>
                  </a:lnTo>
                  <a:lnTo>
                    <a:pt x="2137538" y="136271"/>
                  </a:lnTo>
                  <a:lnTo>
                    <a:pt x="2137283" y="135890"/>
                  </a:lnTo>
                  <a:lnTo>
                    <a:pt x="2137157" y="135763"/>
                  </a:lnTo>
                  <a:lnTo>
                    <a:pt x="2137030" y="135636"/>
                  </a:lnTo>
                  <a:lnTo>
                    <a:pt x="2136522" y="134874"/>
                  </a:lnTo>
                  <a:lnTo>
                    <a:pt x="2133601" y="131191"/>
                  </a:lnTo>
                  <a:lnTo>
                    <a:pt x="2132331" y="129540"/>
                  </a:lnTo>
                  <a:lnTo>
                    <a:pt x="2132331" y="129540"/>
                  </a:lnTo>
                  <a:lnTo>
                    <a:pt x="2132331" y="129540"/>
                  </a:lnTo>
                  <a:cubicBezTo>
                    <a:pt x="2094104" y="81915"/>
                    <a:pt x="2042796" y="45212"/>
                    <a:pt x="1983995" y="24765"/>
                  </a:cubicBezTo>
                  <a:lnTo>
                    <a:pt x="1983868" y="24765"/>
                  </a:lnTo>
                  <a:lnTo>
                    <a:pt x="1983868" y="24765"/>
                  </a:lnTo>
                  <a:lnTo>
                    <a:pt x="1982344" y="24257"/>
                  </a:lnTo>
                  <a:lnTo>
                    <a:pt x="1977645" y="22733"/>
                  </a:lnTo>
                  <a:lnTo>
                    <a:pt x="1976756" y="22479"/>
                  </a:lnTo>
                  <a:lnTo>
                    <a:pt x="1976248" y="22352"/>
                  </a:lnTo>
                  <a:lnTo>
                    <a:pt x="1976121" y="22352"/>
                  </a:lnTo>
                  <a:lnTo>
                    <a:pt x="1975105" y="21971"/>
                  </a:lnTo>
                  <a:lnTo>
                    <a:pt x="1974597" y="21844"/>
                  </a:lnTo>
                  <a:lnTo>
                    <a:pt x="1974470" y="21844"/>
                  </a:lnTo>
                  <a:lnTo>
                    <a:pt x="1974470" y="21844"/>
                  </a:lnTo>
                  <a:lnTo>
                    <a:pt x="1971676" y="20955"/>
                  </a:lnTo>
                  <a:lnTo>
                    <a:pt x="1968628" y="20066"/>
                  </a:lnTo>
                  <a:lnTo>
                    <a:pt x="1968247" y="19939"/>
                  </a:lnTo>
                  <a:lnTo>
                    <a:pt x="1967358" y="19685"/>
                  </a:lnTo>
                  <a:lnTo>
                    <a:pt x="1966977" y="19558"/>
                  </a:lnTo>
                  <a:lnTo>
                    <a:pt x="1966596" y="19431"/>
                  </a:lnTo>
                  <a:lnTo>
                    <a:pt x="1966469" y="19304"/>
                  </a:lnTo>
                  <a:lnTo>
                    <a:pt x="1965707" y="19050"/>
                  </a:lnTo>
                  <a:lnTo>
                    <a:pt x="1965326" y="18923"/>
                  </a:lnTo>
                  <a:lnTo>
                    <a:pt x="1965199" y="18923"/>
                  </a:lnTo>
                  <a:lnTo>
                    <a:pt x="1962024" y="18034"/>
                  </a:lnTo>
                  <a:lnTo>
                    <a:pt x="1961262" y="17907"/>
                  </a:lnTo>
                  <a:lnTo>
                    <a:pt x="1960881" y="17780"/>
                  </a:lnTo>
                  <a:lnTo>
                    <a:pt x="1960373" y="17653"/>
                  </a:lnTo>
                  <a:lnTo>
                    <a:pt x="1960119" y="17526"/>
                  </a:lnTo>
                  <a:lnTo>
                    <a:pt x="1959484" y="17399"/>
                  </a:lnTo>
                  <a:lnTo>
                    <a:pt x="1959103" y="17272"/>
                  </a:lnTo>
                  <a:lnTo>
                    <a:pt x="1958595" y="17145"/>
                  </a:lnTo>
                  <a:lnTo>
                    <a:pt x="1958341" y="17018"/>
                  </a:lnTo>
                  <a:lnTo>
                    <a:pt x="1957706" y="16891"/>
                  </a:lnTo>
                  <a:lnTo>
                    <a:pt x="1956436" y="16510"/>
                  </a:lnTo>
                  <a:lnTo>
                    <a:pt x="1955547" y="16256"/>
                  </a:lnTo>
                  <a:lnTo>
                    <a:pt x="1954023" y="15875"/>
                  </a:lnTo>
                  <a:lnTo>
                    <a:pt x="1953134" y="15621"/>
                  </a:lnTo>
                  <a:lnTo>
                    <a:pt x="1952499" y="15494"/>
                  </a:lnTo>
                  <a:lnTo>
                    <a:pt x="1952245" y="15367"/>
                  </a:lnTo>
                  <a:lnTo>
                    <a:pt x="1951610" y="15240"/>
                  </a:lnTo>
                  <a:lnTo>
                    <a:pt x="1951356" y="15113"/>
                  </a:lnTo>
                  <a:lnTo>
                    <a:pt x="1950467" y="14859"/>
                  </a:lnTo>
                  <a:lnTo>
                    <a:pt x="1949832" y="14732"/>
                  </a:lnTo>
                  <a:lnTo>
                    <a:pt x="1949578" y="14605"/>
                  </a:lnTo>
                  <a:lnTo>
                    <a:pt x="1948943" y="14478"/>
                  </a:lnTo>
                  <a:lnTo>
                    <a:pt x="1948562" y="14351"/>
                  </a:lnTo>
                  <a:lnTo>
                    <a:pt x="1948054" y="14224"/>
                  </a:lnTo>
                  <a:lnTo>
                    <a:pt x="1947800" y="14097"/>
                  </a:lnTo>
                  <a:lnTo>
                    <a:pt x="1946657" y="13843"/>
                  </a:lnTo>
                  <a:lnTo>
                    <a:pt x="1946149" y="13716"/>
                  </a:lnTo>
                  <a:lnTo>
                    <a:pt x="1945641" y="13589"/>
                  </a:lnTo>
                  <a:lnTo>
                    <a:pt x="1945387" y="13589"/>
                  </a:lnTo>
                  <a:lnTo>
                    <a:pt x="1944752" y="13462"/>
                  </a:lnTo>
                  <a:lnTo>
                    <a:pt x="1944371" y="13335"/>
                  </a:lnTo>
                  <a:lnTo>
                    <a:pt x="1943863" y="13208"/>
                  </a:lnTo>
                  <a:lnTo>
                    <a:pt x="1943609" y="13081"/>
                  </a:lnTo>
                  <a:lnTo>
                    <a:pt x="1942593" y="12827"/>
                  </a:lnTo>
                  <a:lnTo>
                    <a:pt x="1942085" y="12700"/>
                  </a:lnTo>
                  <a:lnTo>
                    <a:pt x="1941831" y="12573"/>
                  </a:lnTo>
                  <a:lnTo>
                    <a:pt x="1940942" y="12446"/>
                  </a:lnTo>
                  <a:lnTo>
                    <a:pt x="1940561" y="12319"/>
                  </a:lnTo>
                  <a:lnTo>
                    <a:pt x="1940180" y="12192"/>
                  </a:lnTo>
                  <a:lnTo>
                    <a:pt x="1939926" y="12192"/>
                  </a:lnTo>
                  <a:lnTo>
                    <a:pt x="1938148" y="11811"/>
                  </a:lnTo>
                  <a:lnTo>
                    <a:pt x="1937767" y="11811"/>
                  </a:lnTo>
                  <a:lnTo>
                    <a:pt x="1936243" y="11557"/>
                  </a:lnTo>
                  <a:lnTo>
                    <a:pt x="1935735" y="11430"/>
                  </a:lnTo>
                  <a:lnTo>
                    <a:pt x="1935481" y="11430"/>
                  </a:lnTo>
                  <a:lnTo>
                    <a:pt x="1934592" y="11303"/>
                  </a:lnTo>
                  <a:lnTo>
                    <a:pt x="1934211" y="11176"/>
                  </a:lnTo>
                  <a:lnTo>
                    <a:pt x="1933830" y="11049"/>
                  </a:lnTo>
                  <a:lnTo>
                    <a:pt x="1933576" y="11049"/>
                  </a:lnTo>
                  <a:lnTo>
                    <a:pt x="1932687" y="10922"/>
                  </a:lnTo>
                  <a:lnTo>
                    <a:pt x="1932179" y="10795"/>
                  </a:lnTo>
                  <a:lnTo>
                    <a:pt x="1931925" y="10795"/>
                  </a:lnTo>
                  <a:lnTo>
                    <a:pt x="1931798" y="10795"/>
                  </a:lnTo>
                  <a:lnTo>
                    <a:pt x="1930528" y="10541"/>
                  </a:lnTo>
                  <a:lnTo>
                    <a:pt x="1929766" y="10414"/>
                  </a:lnTo>
                  <a:lnTo>
                    <a:pt x="1929766" y="10414"/>
                  </a:lnTo>
                  <a:lnTo>
                    <a:pt x="1928623" y="10287"/>
                  </a:lnTo>
                  <a:lnTo>
                    <a:pt x="1927988" y="10160"/>
                  </a:lnTo>
                  <a:lnTo>
                    <a:pt x="1926083" y="9906"/>
                  </a:lnTo>
                  <a:lnTo>
                    <a:pt x="1925702" y="9779"/>
                  </a:lnTo>
                  <a:lnTo>
                    <a:pt x="1925575" y="9779"/>
                  </a:lnTo>
                  <a:lnTo>
                    <a:pt x="1924050" y="10160"/>
                  </a:lnTo>
                  <a:lnTo>
                    <a:pt x="1923542" y="10033"/>
                  </a:lnTo>
                  <a:lnTo>
                    <a:pt x="1923288" y="10033"/>
                  </a:lnTo>
                  <a:lnTo>
                    <a:pt x="1923161" y="10033"/>
                  </a:lnTo>
                  <a:lnTo>
                    <a:pt x="1920621" y="9652"/>
                  </a:lnTo>
                  <a:lnTo>
                    <a:pt x="1919351" y="9525"/>
                  </a:lnTo>
                  <a:lnTo>
                    <a:pt x="340995" y="0"/>
                  </a:lnTo>
                  <a:close/>
                </a:path>
              </a:pathLst>
            </a:custGeom>
            <a:blipFill>
              <a:blip r:embed="rId5"/>
              <a:stretch>
                <a:fillRect t="-50" r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1AD02EFE-8AE8-F85D-86F8-B2A4525129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8512" y="3466652"/>
            <a:ext cx="4296" cy="88954"/>
            <a:chOff x="0" y="0"/>
            <a:chExt cx="5728" cy="118605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6D5F302-F7A2-BE86-8315-19E20DD90975}"/>
                </a:ext>
              </a:extLst>
            </p:cNvPr>
            <p:cNvSpPr/>
            <p:nvPr/>
          </p:nvSpPr>
          <p:spPr>
            <a:xfrm>
              <a:off x="0" y="0"/>
              <a:ext cx="5334" cy="118491"/>
            </a:xfrm>
            <a:custGeom>
              <a:avLst/>
              <a:gdLst/>
              <a:ahLst/>
              <a:cxnLst/>
              <a:rect l="l" t="t" r="r" b="b"/>
              <a:pathLst>
                <a:path w="5334" h="118491">
                  <a:moveTo>
                    <a:pt x="254" y="0"/>
                  </a:moveTo>
                  <a:lnTo>
                    <a:pt x="0" y="56769"/>
                  </a:lnTo>
                  <a:lnTo>
                    <a:pt x="0" y="59690"/>
                  </a:lnTo>
                  <a:lnTo>
                    <a:pt x="0" y="60071"/>
                  </a:lnTo>
                  <a:lnTo>
                    <a:pt x="0" y="61087"/>
                  </a:lnTo>
                  <a:lnTo>
                    <a:pt x="0" y="61722"/>
                  </a:lnTo>
                  <a:lnTo>
                    <a:pt x="0" y="62230"/>
                  </a:lnTo>
                  <a:lnTo>
                    <a:pt x="0" y="62992"/>
                  </a:lnTo>
                  <a:lnTo>
                    <a:pt x="0" y="63373"/>
                  </a:lnTo>
                  <a:lnTo>
                    <a:pt x="0" y="64008"/>
                  </a:lnTo>
                  <a:lnTo>
                    <a:pt x="0" y="64262"/>
                  </a:lnTo>
                  <a:lnTo>
                    <a:pt x="0" y="65024"/>
                  </a:lnTo>
                  <a:lnTo>
                    <a:pt x="0" y="65405"/>
                  </a:lnTo>
                  <a:lnTo>
                    <a:pt x="0" y="65913"/>
                  </a:lnTo>
                  <a:lnTo>
                    <a:pt x="0" y="66167"/>
                  </a:lnTo>
                  <a:lnTo>
                    <a:pt x="0" y="67056"/>
                  </a:lnTo>
                  <a:lnTo>
                    <a:pt x="0" y="67437"/>
                  </a:lnTo>
                  <a:lnTo>
                    <a:pt x="0" y="67945"/>
                  </a:lnTo>
                  <a:lnTo>
                    <a:pt x="0" y="68199"/>
                  </a:lnTo>
                  <a:lnTo>
                    <a:pt x="127" y="69977"/>
                  </a:lnTo>
                  <a:lnTo>
                    <a:pt x="127" y="70231"/>
                  </a:lnTo>
                  <a:lnTo>
                    <a:pt x="127" y="71120"/>
                  </a:lnTo>
                  <a:lnTo>
                    <a:pt x="127" y="71628"/>
                  </a:lnTo>
                  <a:lnTo>
                    <a:pt x="127" y="72009"/>
                  </a:lnTo>
                  <a:lnTo>
                    <a:pt x="127" y="72136"/>
                  </a:lnTo>
                  <a:lnTo>
                    <a:pt x="127" y="73152"/>
                  </a:lnTo>
                  <a:lnTo>
                    <a:pt x="127" y="73660"/>
                  </a:lnTo>
                  <a:lnTo>
                    <a:pt x="127" y="74041"/>
                  </a:lnTo>
                  <a:lnTo>
                    <a:pt x="127" y="74168"/>
                  </a:lnTo>
                  <a:lnTo>
                    <a:pt x="127" y="75184"/>
                  </a:lnTo>
                  <a:lnTo>
                    <a:pt x="127" y="75946"/>
                  </a:lnTo>
                  <a:lnTo>
                    <a:pt x="127" y="76073"/>
                  </a:lnTo>
                  <a:lnTo>
                    <a:pt x="254" y="77724"/>
                  </a:lnTo>
                  <a:lnTo>
                    <a:pt x="5334" y="118491"/>
                  </a:lnTo>
                  <a:lnTo>
                    <a:pt x="5334" y="0"/>
                  </a:lnTo>
                  <a:close/>
                </a:path>
              </a:pathLst>
            </a:custGeom>
            <a:blipFill>
              <a:blip r:embed="rId6"/>
              <a:stretch>
                <a:fillRect l="-46428" t="-1939" r="-37619" b="-16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E56987E2-6407-46B6-69EE-E1A6FD30B601}"/>
              </a:ext>
            </a:extLst>
          </p:cNvPr>
          <p:cNvSpPr/>
          <p:nvPr userDrawn="1"/>
        </p:nvSpPr>
        <p:spPr>
          <a:xfrm>
            <a:off x="668703" y="3464928"/>
            <a:ext cx="4105" cy="1724"/>
          </a:xfrm>
          <a:custGeom>
            <a:avLst/>
            <a:gdLst/>
            <a:ahLst/>
            <a:cxnLst/>
            <a:rect l="l" t="t" r="r" b="b"/>
            <a:pathLst>
              <a:path w="4105" h="1724">
                <a:moveTo>
                  <a:pt x="0" y="0"/>
                </a:moveTo>
                <a:lnTo>
                  <a:pt x="4105" y="0"/>
                </a:lnTo>
                <a:lnTo>
                  <a:pt x="4105" y="1724"/>
                </a:lnTo>
                <a:lnTo>
                  <a:pt x="0" y="17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F7ADFF87-86E7-CED7-E805-97937E82F50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2808" y="3464928"/>
            <a:ext cx="1638033" cy="295885"/>
            <a:chOff x="0" y="0"/>
            <a:chExt cx="2184044" cy="394513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18C8B45-B532-2DAC-74A7-7765BEC9FECB}"/>
                </a:ext>
              </a:extLst>
            </p:cNvPr>
            <p:cNvSpPr/>
            <p:nvPr/>
          </p:nvSpPr>
          <p:spPr>
            <a:xfrm>
              <a:off x="0" y="0"/>
              <a:ext cx="2182876" cy="394589"/>
            </a:xfrm>
            <a:custGeom>
              <a:avLst/>
              <a:gdLst/>
              <a:ahLst/>
              <a:cxnLst/>
              <a:rect l="l" t="t" r="r" b="b"/>
              <a:pathLst>
                <a:path w="2182876" h="394589">
                  <a:moveTo>
                    <a:pt x="0" y="0"/>
                  </a:moveTo>
                  <a:lnTo>
                    <a:pt x="0" y="120904"/>
                  </a:lnTo>
                  <a:lnTo>
                    <a:pt x="19939" y="187071"/>
                  </a:lnTo>
                  <a:lnTo>
                    <a:pt x="19939" y="187198"/>
                  </a:lnTo>
                  <a:lnTo>
                    <a:pt x="19939" y="187325"/>
                  </a:lnTo>
                  <a:lnTo>
                    <a:pt x="20320" y="188341"/>
                  </a:lnTo>
                  <a:lnTo>
                    <a:pt x="20574" y="188849"/>
                  </a:lnTo>
                  <a:lnTo>
                    <a:pt x="20701" y="188976"/>
                  </a:lnTo>
                  <a:lnTo>
                    <a:pt x="20701" y="189103"/>
                  </a:lnTo>
                  <a:lnTo>
                    <a:pt x="21082" y="189992"/>
                  </a:lnTo>
                  <a:lnTo>
                    <a:pt x="21336" y="190373"/>
                  </a:lnTo>
                  <a:lnTo>
                    <a:pt x="21463" y="190627"/>
                  </a:lnTo>
                  <a:lnTo>
                    <a:pt x="21463" y="190754"/>
                  </a:lnTo>
                  <a:lnTo>
                    <a:pt x="21844" y="191643"/>
                  </a:lnTo>
                  <a:lnTo>
                    <a:pt x="21971" y="192024"/>
                  </a:lnTo>
                  <a:lnTo>
                    <a:pt x="22098" y="192278"/>
                  </a:lnTo>
                  <a:lnTo>
                    <a:pt x="22098" y="192405"/>
                  </a:lnTo>
                  <a:lnTo>
                    <a:pt x="22479" y="193294"/>
                  </a:lnTo>
                  <a:lnTo>
                    <a:pt x="22733" y="193675"/>
                  </a:lnTo>
                  <a:lnTo>
                    <a:pt x="22733" y="193802"/>
                  </a:lnTo>
                  <a:lnTo>
                    <a:pt x="24003" y="196596"/>
                  </a:lnTo>
                  <a:lnTo>
                    <a:pt x="24638" y="197993"/>
                  </a:lnTo>
                  <a:lnTo>
                    <a:pt x="24765" y="198374"/>
                  </a:lnTo>
                  <a:lnTo>
                    <a:pt x="24892" y="198501"/>
                  </a:lnTo>
                  <a:lnTo>
                    <a:pt x="25146" y="199136"/>
                  </a:lnTo>
                  <a:lnTo>
                    <a:pt x="25273" y="199517"/>
                  </a:lnTo>
                  <a:lnTo>
                    <a:pt x="25527" y="200025"/>
                  </a:lnTo>
                  <a:lnTo>
                    <a:pt x="25654" y="200279"/>
                  </a:lnTo>
                  <a:lnTo>
                    <a:pt x="25908" y="200914"/>
                  </a:lnTo>
                  <a:lnTo>
                    <a:pt x="26035" y="201168"/>
                  </a:lnTo>
                  <a:lnTo>
                    <a:pt x="26289" y="201676"/>
                  </a:lnTo>
                  <a:lnTo>
                    <a:pt x="26416" y="201930"/>
                  </a:lnTo>
                  <a:lnTo>
                    <a:pt x="26670" y="202565"/>
                  </a:lnTo>
                  <a:lnTo>
                    <a:pt x="26797" y="202819"/>
                  </a:lnTo>
                  <a:lnTo>
                    <a:pt x="27051" y="203454"/>
                  </a:lnTo>
                  <a:lnTo>
                    <a:pt x="27178" y="203708"/>
                  </a:lnTo>
                  <a:lnTo>
                    <a:pt x="27432" y="204216"/>
                  </a:lnTo>
                  <a:lnTo>
                    <a:pt x="27559" y="204470"/>
                  </a:lnTo>
                  <a:lnTo>
                    <a:pt x="27940" y="205105"/>
                  </a:lnTo>
                  <a:lnTo>
                    <a:pt x="28067" y="205486"/>
                  </a:lnTo>
                  <a:lnTo>
                    <a:pt x="28321" y="205867"/>
                  </a:lnTo>
                  <a:lnTo>
                    <a:pt x="28448" y="206121"/>
                  </a:lnTo>
                  <a:lnTo>
                    <a:pt x="29083" y="207391"/>
                  </a:lnTo>
                  <a:lnTo>
                    <a:pt x="29210" y="207645"/>
                  </a:lnTo>
                  <a:lnTo>
                    <a:pt x="29210" y="207772"/>
                  </a:lnTo>
                  <a:lnTo>
                    <a:pt x="30988" y="211201"/>
                  </a:lnTo>
                  <a:lnTo>
                    <a:pt x="31115" y="211328"/>
                  </a:lnTo>
                  <a:lnTo>
                    <a:pt x="31623" y="212344"/>
                  </a:lnTo>
                  <a:lnTo>
                    <a:pt x="31877" y="212852"/>
                  </a:lnTo>
                  <a:lnTo>
                    <a:pt x="32004" y="213106"/>
                  </a:lnTo>
                  <a:lnTo>
                    <a:pt x="32004" y="213233"/>
                  </a:lnTo>
                  <a:lnTo>
                    <a:pt x="32512" y="214122"/>
                  </a:lnTo>
                  <a:lnTo>
                    <a:pt x="32766" y="214630"/>
                  </a:lnTo>
                  <a:lnTo>
                    <a:pt x="32893" y="214884"/>
                  </a:lnTo>
                  <a:lnTo>
                    <a:pt x="33401" y="215773"/>
                  </a:lnTo>
                  <a:lnTo>
                    <a:pt x="33655" y="216281"/>
                  </a:lnTo>
                  <a:lnTo>
                    <a:pt x="33782" y="216408"/>
                  </a:lnTo>
                  <a:lnTo>
                    <a:pt x="33782" y="216535"/>
                  </a:lnTo>
                  <a:lnTo>
                    <a:pt x="34290" y="217551"/>
                  </a:lnTo>
                  <a:lnTo>
                    <a:pt x="34544" y="218059"/>
                  </a:lnTo>
                  <a:lnTo>
                    <a:pt x="34544" y="218186"/>
                  </a:lnTo>
                  <a:lnTo>
                    <a:pt x="37846" y="223901"/>
                  </a:lnTo>
                  <a:lnTo>
                    <a:pt x="39497" y="226695"/>
                  </a:lnTo>
                  <a:lnTo>
                    <a:pt x="39497" y="226695"/>
                  </a:lnTo>
                  <a:lnTo>
                    <a:pt x="39497" y="226695"/>
                  </a:lnTo>
                  <a:cubicBezTo>
                    <a:pt x="74930" y="286258"/>
                    <a:pt x="128651" y="333756"/>
                    <a:pt x="192913" y="361315"/>
                  </a:cubicBezTo>
                  <a:lnTo>
                    <a:pt x="192913" y="361315"/>
                  </a:lnTo>
                  <a:lnTo>
                    <a:pt x="194056" y="361823"/>
                  </a:lnTo>
                  <a:lnTo>
                    <a:pt x="194691" y="362077"/>
                  </a:lnTo>
                  <a:lnTo>
                    <a:pt x="194691" y="362077"/>
                  </a:lnTo>
                  <a:lnTo>
                    <a:pt x="200914" y="364617"/>
                  </a:lnTo>
                  <a:lnTo>
                    <a:pt x="203962" y="365760"/>
                  </a:lnTo>
                  <a:lnTo>
                    <a:pt x="203962" y="365760"/>
                  </a:lnTo>
                  <a:lnTo>
                    <a:pt x="203962" y="365760"/>
                  </a:lnTo>
                  <a:lnTo>
                    <a:pt x="205105" y="366141"/>
                  </a:lnTo>
                  <a:lnTo>
                    <a:pt x="205740" y="366395"/>
                  </a:lnTo>
                  <a:lnTo>
                    <a:pt x="205994" y="366522"/>
                  </a:lnTo>
                  <a:lnTo>
                    <a:pt x="207010" y="366903"/>
                  </a:lnTo>
                  <a:lnTo>
                    <a:pt x="211328" y="368554"/>
                  </a:lnTo>
                  <a:lnTo>
                    <a:pt x="215138" y="369951"/>
                  </a:lnTo>
                  <a:lnTo>
                    <a:pt x="217170" y="370586"/>
                  </a:lnTo>
                  <a:lnTo>
                    <a:pt x="218313" y="370967"/>
                  </a:lnTo>
                  <a:lnTo>
                    <a:pt x="218821" y="371094"/>
                  </a:lnTo>
                  <a:lnTo>
                    <a:pt x="219075" y="371221"/>
                  </a:lnTo>
                  <a:lnTo>
                    <a:pt x="219202" y="371221"/>
                  </a:lnTo>
                  <a:lnTo>
                    <a:pt x="220218" y="371602"/>
                  </a:lnTo>
                  <a:lnTo>
                    <a:pt x="220726" y="371729"/>
                  </a:lnTo>
                  <a:lnTo>
                    <a:pt x="220980" y="371856"/>
                  </a:lnTo>
                  <a:lnTo>
                    <a:pt x="221107" y="371856"/>
                  </a:lnTo>
                  <a:lnTo>
                    <a:pt x="222123" y="372237"/>
                  </a:lnTo>
                  <a:lnTo>
                    <a:pt x="222631" y="372364"/>
                  </a:lnTo>
                  <a:lnTo>
                    <a:pt x="222885" y="372491"/>
                  </a:lnTo>
                  <a:lnTo>
                    <a:pt x="223012" y="372491"/>
                  </a:lnTo>
                  <a:lnTo>
                    <a:pt x="224028" y="372872"/>
                  </a:lnTo>
                  <a:lnTo>
                    <a:pt x="224536" y="372999"/>
                  </a:lnTo>
                  <a:lnTo>
                    <a:pt x="224790" y="373126"/>
                  </a:lnTo>
                  <a:lnTo>
                    <a:pt x="226060" y="373507"/>
                  </a:lnTo>
                  <a:lnTo>
                    <a:pt x="230505" y="374904"/>
                  </a:lnTo>
                  <a:lnTo>
                    <a:pt x="232664" y="375539"/>
                  </a:lnTo>
                  <a:lnTo>
                    <a:pt x="232791" y="375539"/>
                  </a:lnTo>
                  <a:lnTo>
                    <a:pt x="233680" y="375793"/>
                  </a:lnTo>
                  <a:lnTo>
                    <a:pt x="234188" y="375920"/>
                  </a:lnTo>
                  <a:lnTo>
                    <a:pt x="234569" y="376047"/>
                  </a:lnTo>
                  <a:lnTo>
                    <a:pt x="235712" y="376301"/>
                  </a:lnTo>
                  <a:lnTo>
                    <a:pt x="236220" y="376428"/>
                  </a:lnTo>
                  <a:lnTo>
                    <a:pt x="236601" y="376555"/>
                  </a:lnTo>
                  <a:lnTo>
                    <a:pt x="236728" y="376555"/>
                  </a:lnTo>
                  <a:lnTo>
                    <a:pt x="237617" y="376809"/>
                  </a:lnTo>
                  <a:lnTo>
                    <a:pt x="238125" y="376936"/>
                  </a:lnTo>
                  <a:lnTo>
                    <a:pt x="238379" y="377063"/>
                  </a:lnTo>
                  <a:lnTo>
                    <a:pt x="238506" y="377063"/>
                  </a:lnTo>
                  <a:lnTo>
                    <a:pt x="239522" y="377317"/>
                  </a:lnTo>
                  <a:lnTo>
                    <a:pt x="244221" y="378460"/>
                  </a:lnTo>
                  <a:lnTo>
                    <a:pt x="246126" y="378841"/>
                  </a:lnTo>
                  <a:lnTo>
                    <a:pt x="246380" y="378968"/>
                  </a:lnTo>
                  <a:lnTo>
                    <a:pt x="246507" y="378968"/>
                  </a:lnTo>
                  <a:lnTo>
                    <a:pt x="247523" y="379222"/>
                  </a:lnTo>
                  <a:lnTo>
                    <a:pt x="248031" y="379349"/>
                  </a:lnTo>
                  <a:lnTo>
                    <a:pt x="248412" y="379476"/>
                  </a:lnTo>
                  <a:lnTo>
                    <a:pt x="248539" y="379476"/>
                  </a:lnTo>
                  <a:lnTo>
                    <a:pt x="249936" y="379730"/>
                  </a:lnTo>
                  <a:lnTo>
                    <a:pt x="250317" y="379857"/>
                  </a:lnTo>
                  <a:lnTo>
                    <a:pt x="250444" y="379857"/>
                  </a:lnTo>
                  <a:lnTo>
                    <a:pt x="251333" y="380111"/>
                  </a:lnTo>
                  <a:lnTo>
                    <a:pt x="251714" y="380238"/>
                  </a:lnTo>
                  <a:lnTo>
                    <a:pt x="252095" y="380365"/>
                  </a:lnTo>
                  <a:lnTo>
                    <a:pt x="252349" y="380365"/>
                  </a:lnTo>
                  <a:lnTo>
                    <a:pt x="253238" y="380619"/>
                  </a:lnTo>
                  <a:lnTo>
                    <a:pt x="253746" y="380746"/>
                  </a:lnTo>
                  <a:lnTo>
                    <a:pt x="254127" y="380873"/>
                  </a:lnTo>
                  <a:lnTo>
                    <a:pt x="254254" y="380873"/>
                  </a:lnTo>
                  <a:lnTo>
                    <a:pt x="255778" y="381127"/>
                  </a:lnTo>
                  <a:lnTo>
                    <a:pt x="256032" y="381254"/>
                  </a:lnTo>
                  <a:lnTo>
                    <a:pt x="256159" y="381254"/>
                  </a:lnTo>
                  <a:lnTo>
                    <a:pt x="258699" y="381762"/>
                  </a:lnTo>
                  <a:lnTo>
                    <a:pt x="259969" y="382016"/>
                  </a:lnTo>
                  <a:lnTo>
                    <a:pt x="260223" y="382143"/>
                  </a:lnTo>
                  <a:lnTo>
                    <a:pt x="260350" y="382143"/>
                  </a:lnTo>
                  <a:lnTo>
                    <a:pt x="261747" y="382397"/>
                  </a:lnTo>
                  <a:lnTo>
                    <a:pt x="262128" y="382524"/>
                  </a:lnTo>
                  <a:lnTo>
                    <a:pt x="262382" y="382524"/>
                  </a:lnTo>
                  <a:lnTo>
                    <a:pt x="263271" y="382651"/>
                  </a:lnTo>
                  <a:lnTo>
                    <a:pt x="263652" y="382778"/>
                  </a:lnTo>
                  <a:lnTo>
                    <a:pt x="264160" y="382905"/>
                  </a:lnTo>
                  <a:lnTo>
                    <a:pt x="264414" y="382905"/>
                  </a:lnTo>
                  <a:lnTo>
                    <a:pt x="265303" y="383032"/>
                  </a:lnTo>
                  <a:lnTo>
                    <a:pt x="265684" y="383159"/>
                  </a:lnTo>
                  <a:lnTo>
                    <a:pt x="266192" y="383286"/>
                  </a:lnTo>
                  <a:lnTo>
                    <a:pt x="266446" y="383286"/>
                  </a:lnTo>
                  <a:lnTo>
                    <a:pt x="267716" y="383540"/>
                  </a:lnTo>
                  <a:lnTo>
                    <a:pt x="268224" y="383667"/>
                  </a:lnTo>
                  <a:lnTo>
                    <a:pt x="268478" y="383667"/>
                  </a:lnTo>
                  <a:lnTo>
                    <a:pt x="269367" y="383794"/>
                  </a:lnTo>
                  <a:lnTo>
                    <a:pt x="269748" y="383921"/>
                  </a:lnTo>
                  <a:lnTo>
                    <a:pt x="270129" y="383921"/>
                  </a:lnTo>
                  <a:lnTo>
                    <a:pt x="270256" y="383921"/>
                  </a:lnTo>
                  <a:lnTo>
                    <a:pt x="271272" y="384048"/>
                  </a:lnTo>
                  <a:lnTo>
                    <a:pt x="271780" y="384175"/>
                  </a:lnTo>
                  <a:lnTo>
                    <a:pt x="272034" y="384175"/>
                  </a:lnTo>
                  <a:lnTo>
                    <a:pt x="275463" y="384683"/>
                  </a:lnTo>
                  <a:lnTo>
                    <a:pt x="275971" y="384810"/>
                  </a:lnTo>
                  <a:lnTo>
                    <a:pt x="276352" y="384937"/>
                  </a:lnTo>
                  <a:lnTo>
                    <a:pt x="276606" y="384937"/>
                  </a:lnTo>
                  <a:lnTo>
                    <a:pt x="277495" y="385064"/>
                  </a:lnTo>
                  <a:lnTo>
                    <a:pt x="1856359" y="394589"/>
                  </a:lnTo>
                  <a:lnTo>
                    <a:pt x="1857756" y="394589"/>
                  </a:lnTo>
                  <a:cubicBezTo>
                    <a:pt x="2020316" y="394589"/>
                    <a:pt x="2155825" y="275717"/>
                    <a:pt x="2181479" y="120142"/>
                  </a:cubicBezTo>
                  <a:lnTo>
                    <a:pt x="2181479" y="120142"/>
                  </a:lnTo>
                  <a:lnTo>
                    <a:pt x="2181733" y="118618"/>
                  </a:lnTo>
                  <a:lnTo>
                    <a:pt x="2181733" y="118364"/>
                  </a:lnTo>
                  <a:lnTo>
                    <a:pt x="2181733" y="118237"/>
                  </a:lnTo>
                  <a:lnTo>
                    <a:pt x="2181988" y="116840"/>
                  </a:lnTo>
                  <a:lnTo>
                    <a:pt x="2182114" y="116459"/>
                  </a:lnTo>
                  <a:lnTo>
                    <a:pt x="2182114" y="116332"/>
                  </a:lnTo>
                  <a:lnTo>
                    <a:pt x="2182241" y="115443"/>
                  </a:lnTo>
                  <a:lnTo>
                    <a:pt x="2182368" y="115062"/>
                  </a:lnTo>
                  <a:lnTo>
                    <a:pt x="2182495" y="114300"/>
                  </a:lnTo>
                  <a:lnTo>
                    <a:pt x="2182622" y="113538"/>
                  </a:lnTo>
                  <a:lnTo>
                    <a:pt x="2182622" y="113157"/>
                  </a:lnTo>
                  <a:lnTo>
                    <a:pt x="2182749" y="112649"/>
                  </a:lnTo>
                  <a:lnTo>
                    <a:pt x="2182749" y="112395"/>
                  </a:lnTo>
                  <a:lnTo>
                    <a:pt x="2182876" y="111125"/>
                  </a:lnTo>
                  <a:lnTo>
                    <a:pt x="2182876" y="381"/>
                  </a:lnTo>
                  <a:close/>
                </a:path>
              </a:pathLst>
            </a:custGeom>
            <a:blipFill>
              <a:blip r:embed="rId8"/>
              <a:stretch>
                <a:fillRect l="-150" t="-621" r="-165" b="-78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2">
            <a:extLst>
              <a:ext uri="{FF2B5EF4-FFF2-40B4-BE49-F238E27FC236}">
                <a16:creationId xmlns:a16="http://schemas.microsoft.com/office/drawing/2014/main" id="{C61D6B78-AAE6-DC35-5264-649AC554B9F6}"/>
              </a:ext>
            </a:extLst>
          </p:cNvPr>
          <p:cNvSpPr/>
          <p:nvPr userDrawn="1"/>
        </p:nvSpPr>
        <p:spPr>
          <a:xfrm>
            <a:off x="535162" y="132578"/>
            <a:ext cx="5443147" cy="3764728"/>
          </a:xfrm>
          <a:custGeom>
            <a:avLst/>
            <a:gdLst/>
            <a:ahLst/>
            <a:cxnLst/>
            <a:rect l="l" t="t" r="r" b="b"/>
            <a:pathLst>
              <a:path w="5443147" h="3764728">
                <a:moveTo>
                  <a:pt x="0" y="0"/>
                </a:moveTo>
                <a:lnTo>
                  <a:pt x="5443147" y="0"/>
                </a:lnTo>
                <a:lnTo>
                  <a:pt x="5443147" y="3764728"/>
                </a:lnTo>
                <a:lnTo>
                  <a:pt x="0" y="37647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95F9EFB7-DFD9-A9DE-3BB8-46946F98B355}"/>
              </a:ext>
            </a:extLst>
          </p:cNvPr>
          <p:cNvSpPr txBox="1"/>
          <p:nvPr userDrawn="1"/>
        </p:nvSpPr>
        <p:spPr>
          <a:xfrm>
            <a:off x="3015634" y="670741"/>
            <a:ext cx="2318366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Chat with a Care Guide 1:1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F9F5447E-A6BD-74C6-D628-1D0E668D1341}"/>
              </a:ext>
            </a:extLst>
          </p:cNvPr>
          <p:cNvSpPr txBox="1"/>
          <p:nvPr userDrawn="1"/>
        </p:nvSpPr>
        <p:spPr>
          <a:xfrm>
            <a:off x="3015634" y="1795777"/>
            <a:ext cx="2470766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Explore additional beneﬁts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C95D568D-59EE-4738-3C11-D8E3D0D231B8}"/>
              </a:ext>
            </a:extLst>
          </p:cNvPr>
          <p:cNvSpPr txBox="1"/>
          <p:nvPr userDrawn="1"/>
        </p:nvSpPr>
        <p:spPr>
          <a:xfrm>
            <a:off x="3015634" y="1295410"/>
            <a:ext cx="2712358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Find high-quality, in-network providers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85282042-A026-198E-4913-76A741562E58}"/>
              </a:ext>
            </a:extLst>
          </p:cNvPr>
          <p:cNvSpPr txBox="1"/>
          <p:nvPr userDrawn="1"/>
        </p:nvSpPr>
        <p:spPr>
          <a:xfrm>
            <a:off x="3015634" y="1469831"/>
            <a:ext cx="2927966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in-network providers or specialists near you.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59B1913E-498E-C9B6-B18C-407CE541BFF0}"/>
              </a:ext>
            </a:extLst>
          </p:cNvPr>
          <p:cNvSpPr txBox="1"/>
          <p:nvPr userDrawn="1"/>
        </p:nvSpPr>
        <p:spPr>
          <a:xfrm>
            <a:off x="3015634" y="1970199"/>
            <a:ext cx="2549809" cy="320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all the health and wellbeing benefits your company offers.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71846FF4-0104-729C-3859-1E2D1518CC77}"/>
              </a:ext>
            </a:extLst>
          </p:cNvPr>
          <p:cNvSpPr txBox="1"/>
          <p:nvPr userDrawn="1"/>
        </p:nvSpPr>
        <p:spPr>
          <a:xfrm>
            <a:off x="3015634" y="864213"/>
            <a:ext cx="2829944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help scheduling appointments, understanding your benefits, finding the right care, and more.</a:t>
            </a: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CA3B7AA2-18AE-EA47-F17C-E9EF500F1859}"/>
              </a:ext>
            </a:extLst>
          </p:cNvPr>
          <p:cNvSpPr/>
          <p:nvPr userDrawn="1"/>
        </p:nvSpPr>
        <p:spPr>
          <a:xfrm>
            <a:off x="5110909" y="3887533"/>
            <a:ext cx="454534" cy="454534"/>
          </a:xfrm>
          <a:custGeom>
            <a:avLst/>
            <a:gdLst/>
            <a:ahLst/>
            <a:cxnLst/>
            <a:rect l="l" t="t" r="r" b="b"/>
            <a:pathLst>
              <a:path w="454534" h="454534">
                <a:moveTo>
                  <a:pt x="0" y="0"/>
                </a:moveTo>
                <a:lnTo>
                  <a:pt x="454535" y="0"/>
                </a:lnTo>
                <a:lnTo>
                  <a:pt x="454535" y="454534"/>
                </a:lnTo>
                <a:lnTo>
                  <a:pt x="0" y="4545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429A39A9-F7B7-7DF4-3B30-2275B1165F60}"/>
              </a:ext>
            </a:extLst>
          </p:cNvPr>
          <p:cNvSpPr txBox="1"/>
          <p:nvPr userDrawn="1"/>
        </p:nvSpPr>
        <p:spPr>
          <a:xfrm>
            <a:off x="347834" y="3960562"/>
            <a:ext cx="4374461" cy="44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</a:t>
            </a:r>
          </a:p>
          <a:p>
            <a:pPr algn="l">
              <a:lnSpc>
                <a:spcPts val="700"/>
              </a:lnSpc>
            </a:pP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you may vary based on your benefits eligibility. | To enter without 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pic>
        <p:nvPicPr>
          <p:cNvPr id="32" name="Picture 31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ACBCD8E6-D7F1-848C-767E-10E53330C4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92" y="3858385"/>
            <a:ext cx="563542" cy="4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id="{ADAFC8D9-5928-084F-CEB7-F213CD244D01}"/>
              </a:ext>
            </a:extLst>
          </p:cNvPr>
          <p:cNvSpPr txBox="1"/>
          <p:nvPr/>
        </p:nvSpPr>
        <p:spPr>
          <a:xfrm>
            <a:off x="3985111" y="2301483"/>
            <a:ext cx="210694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1100" b="1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100" b="1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100" b="1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100" b="1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100" b="1" spc="2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BFCCA0-ED1A-C842-9268-1C56FCB95F32}"/>
              </a:ext>
            </a:extLst>
          </p:cNvPr>
          <p:cNvSpPr txBox="1"/>
          <p:nvPr/>
        </p:nvSpPr>
        <p:spPr>
          <a:xfrm>
            <a:off x="3362181" y="3886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2707-C5B9-117A-33A2-77EFEF1AE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6781" y="2276388"/>
            <a:ext cx="473219" cy="473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2">
            <a:extLst>
              <a:ext uri="{FF2B5EF4-FFF2-40B4-BE49-F238E27FC236}">
                <a16:creationId xmlns:a16="http://schemas.microsoft.com/office/drawing/2014/main" id="{0C063AB4-B1B5-0891-4C3C-645B0A68A26E}"/>
              </a:ext>
            </a:extLst>
          </p:cNvPr>
          <p:cNvSpPr txBox="1"/>
          <p:nvPr/>
        </p:nvSpPr>
        <p:spPr>
          <a:xfrm>
            <a:off x="2971800" y="2819400"/>
            <a:ext cx="2209800" cy="524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1050" b="1" i="0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050" b="1" i="0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050" b="1" i="0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050" b="1" i="0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050" b="1" i="0" spc="2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4E6250B-4B1D-3CF1-1066-549363CEF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0200" y="2819400"/>
            <a:ext cx="533400" cy="53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Black</vt:lpstr>
      <vt:lpstr>Arial</vt:lpstr>
      <vt:lpstr>Calibri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FINAL_CL_CareGuidance_NOINC_Reg_Toolkit_EventPostcard.pdf</dc:title>
  <cp:lastModifiedBy>Dori Shields</cp:lastModifiedBy>
  <cp:revision>6</cp:revision>
  <dcterms:created xsi:type="dcterms:W3CDTF">2006-08-16T00:00:00Z</dcterms:created>
  <dcterms:modified xsi:type="dcterms:W3CDTF">2024-07-10T14:30:08Z</dcterms:modified>
  <dc:identifier>DAFr6ebf6ro</dc:identifier>
</cp:coreProperties>
</file>