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6" r:id="rId2"/>
  </p:sldMasterIdLst>
  <p:sldIdLst>
    <p:sldId id="256" r:id="rId3"/>
    <p:sldId id="257" r:id="rId4"/>
  </p:sldIdLst>
  <p:sldSz cx="4572000" cy="6400800"/>
  <p:notesSz cx="6858000" cy="9144000"/>
  <p:embeddedFontLst>
    <p:embeddedFont>
      <p:font typeface="Arial Black" panose="020B0604020202020204" pitchFamily="34" charset="0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29" autoAdjust="0"/>
    <p:restoredTop sz="94589" autoAdjust="0"/>
  </p:normalViewPr>
  <p:slideViewPr>
    <p:cSldViewPr>
      <p:cViewPr>
        <p:scale>
          <a:sx n="129" d="100"/>
          <a:sy n="129" d="100"/>
        </p:scale>
        <p:origin x="369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579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EBDDD577-CDA7-9F7F-09A1-16DCA3D5146F}"/>
              </a:ext>
            </a:extLst>
          </p:cNvPr>
          <p:cNvSpPr/>
          <p:nvPr userDrawn="1"/>
        </p:nvSpPr>
        <p:spPr>
          <a:xfrm>
            <a:off x="0" y="4523042"/>
            <a:ext cx="4572000" cy="1949482"/>
          </a:xfrm>
          <a:custGeom>
            <a:avLst/>
            <a:gdLst/>
            <a:ahLst/>
            <a:cxnLst/>
            <a:rect l="l" t="t" r="r" b="b"/>
            <a:pathLst>
              <a:path w="4572000" h="1949482">
                <a:moveTo>
                  <a:pt x="0" y="0"/>
                </a:moveTo>
                <a:lnTo>
                  <a:pt x="4572000" y="0"/>
                </a:lnTo>
                <a:lnTo>
                  <a:pt x="4572000" y="1949482"/>
                </a:lnTo>
                <a:lnTo>
                  <a:pt x="0" y="194948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D67D8C92-46EE-BBE7-A88C-48256260FA8D}"/>
              </a:ext>
            </a:extLst>
          </p:cNvPr>
          <p:cNvSpPr/>
          <p:nvPr userDrawn="1"/>
        </p:nvSpPr>
        <p:spPr>
          <a:xfrm>
            <a:off x="0" y="0"/>
            <a:ext cx="4572000" cy="4523042"/>
          </a:xfrm>
          <a:custGeom>
            <a:avLst/>
            <a:gdLst/>
            <a:ahLst/>
            <a:cxnLst/>
            <a:rect l="l" t="t" r="r" b="b"/>
            <a:pathLst>
              <a:path w="4572000" h="4523042">
                <a:moveTo>
                  <a:pt x="0" y="0"/>
                </a:moveTo>
                <a:lnTo>
                  <a:pt x="4572000" y="0"/>
                </a:lnTo>
                <a:lnTo>
                  <a:pt x="4572000" y="4523042"/>
                </a:lnTo>
                <a:lnTo>
                  <a:pt x="0" y="45230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67270" t="-19773" r="-52394" b="-1239"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12D6343C-B0EA-B9E5-A708-CC1FAA05E0DE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08387" y="3056887"/>
            <a:ext cx="3531337" cy="2278637"/>
            <a:chOff x="0" y="0"/>
            <a:chExt cx="3531337" cy="2278647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BC43D3D0-9716-937D-72F5-C18694A4FF80}"/>
                </a:ext>
              </a:extLst>
            </p:cNvPr>
            <p:cNvSpPr/>
            <p:nvPr/>
          </p:nvSpPr>
          <p:spPr>
            <a:xfrm>
              <a:off x="64008" y="63500"/>
              <a:ext cx="3403854" cy="1992630"/>
            </a:xfrm>
            <a:custGeom>
              <a:avLst/>
              <a:gdLst/>
              <a:ahLst/>
              <a:cxnLst/>
              <a:rect l="l" t="t" r="r" b="b"/>
              <a:pathLst>
                <a:path w="3403854" h="1992630">
                  <a:moveTo>
                    <a:pt x="3403854" y="1992630"/>
                  </a:moveTo>
                  <a:lnTo>
                    <a:pt x="0" y="1992630"/>
                  </a:lnTo>
                  <a:lnTo>
                    <a:pt x="0" y="181610"/>
                  </a:lnTo>
                  <a:cubicBezTo>
                    <a:pt x="0" y="81280"/>
                    <a:pt x="81280" y="0"/>
                    <a:pt x="181610" y="0"/>
                  </a:cubicBezTo>
                  <a:lnTo>
                    <a:pt x="3220720" y="0"/>
                  </a:lnTo>
                  <a:cubicBezTo>
                    <a:pt x="3321812" y="0"/>
                    <a:pt x="3403727" y="81915"/>
                    <a:pt x="3403727" y="183007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7628BF0F-6954-7C17-1756-0223EB5ED563}"/>
                </a:ext>
              </a:extLst>
            </p:cNvPr>
            <p:cNvSpPr/>
            <p:nvPr/>
          </p:nvSpPr>
          <p:spPr>
            <a:xfrm>
              <a:off x="63500" y="1463294"/>
              <a:ext cx="3404362" cy="751967"/>
            </a:xfrm>
            <a:custGeom>
              <a:avLst/>
              <a:gdLst/>
              <a:ahLst/>
              <a:cxnLst/>
              <a:rect l="l" t="t" r="r" b="b"/>
              <a:pathLst>
                <a:path w="3404362" h="751967">
                  <a:moveTo>
                    <a:pt x="3221482" y="751840"/>
                  </a:moveTo>
                  <a:lnTo>
                    <a:pt x="181483" y="751840"/>
                  </a:lnTo>
                  <a:cubicBezTo>
                    <a:pt x="81280" y="751840"/>
                    <a:pt x="0" y="670560"/>
                    <a:pt x="0" y="570357"/>
                  </a:cubicBezTo>
                  <a:lnTo>
                    <a:pt x="0" y="0"/>
                  </a:lnTo>
                  <a:lnTo>
                    <a:pt x="3404362" y="0"/>
                  </a:lnTo>
                  <a:lnTo>
                    <a:pt x="3404362" y="569087"/>
                  </a:lnTo>
                  <a:cubicBezTo>
                    <a:pt x="3404362" y="670052"/>
                    <a:pt x="3322447" y="751967"/>
                    <a:pt x="3221482" y="751967"/>
                  </a:cubicBezTo>
                </a:path>
              </a:pathLst>
            </a:custGeom>
            <a:solidFill>
              <a:srgbClr val="573393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" name="TextBox 7">
            <a:extLst>
              <a:ext uri="{FF2B5EF4-FFF2-40B4-BE49-F238E27FC236}">
                <a16:creationId xmlns:a16="http://schemas.microsoft.com/office/drawing/2014/main" id="{E5C5C7B2-410C-73AD-2FC9-F9249E1FAD8D}"/>
              </a:ext>
            </a:extLst>
          </p:cNvPr>
          <p:cNvSpPr txBox="1"/>
          <p:nvPr userDrawn="1"/>
        </p:nvSpPr>
        <p:spPr>
          <a:xfrm>
            <a:off x="830350" y="3352800"/>
            <a:ext cx="3132049" cy="6412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499"/>
              </a:lnSpc>
            </a:pPr>
            <a:r>
              <a:rPr lang="en-US" sz="2100" b="1" i="0" dirty="0">
                <a:solidFill>
                  <a:srgbClr val="0054A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Managing your health, made simple</a:t>
            </a: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12DFA6B2-38E0-3CBF-903A-DBFE82AF6E08}"/>
              </a:ext>
            </a:extLst>
          </p:cNvPr>
          <p:cNvSpPr txBox="1"/>
          <p:nvPr userDrawn="1"/>
        </p:nvSpPr>
        <p:spPr>
          <a:xfrm>
            <a:off x="839494" y="4048230"/>
            <a:ext cx="2894305" cy="3334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320"/>
              </a:lnSpc>
            </a:pPr>
            <a:r>
              <a:rPr lang="en-US" sz="1200" b="0" i="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2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brings your health plan benefits, providers, and healthcare spend together.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">
            <a:extLst>
              <a:ext uri="{FF2B5EF4-FFF2-40B4-BE49-F238E27FC236}">
                <a16:creationId xmlns:a16="http://schemas.microsoft.com/office/drawing/2014/main" id="{54F54AD9-1763-FA16-6EE7-9E508F472B2F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282409" y="4982366"/>
            <a:ext cx="12716" cy="335470"/>
            <a:chOff x="0" y="0"/>
            <a:chExt cx="12713" cy="335470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294BEE26-EEDF-7404-7DCE-5C6544EBBABF}"/>
                </a:ext>
              </a:extLst>
            </p:cNvPr>
            <p:cNvSpPr/>
            <p:nvPr/>
          </p:nvSpPr>
          <p:spPr>
            <a:xfrm>
              <a:off x="0" y="0"/>
              <a:ext cx="12700" cy="335534"/>
            </a:xfrm>
            <a:custGeom>
              <a:avLst/>
              <a:gdLst/>
              <a:ahLst/>
              <a:cxnLst/>
              <a:rect l="l" t="t" r="r" b="b"/>
              <a:pathLst>
                <a:path w="12700" h="335534">
                  <a:moveTo>
                    <a:pt x="0" y="335534"/>
                  </a:moveTo>
                  <a:lnTo>
                    <a:pt x="12700" y="335534"/>
                  </a:lnTo>
                  <a:lnTo>
                    <a:pt x="127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8DDDD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5">
            <a:extLst>
              <a:ext uri="{FF2B5EF4-FFF2-40B4-BE49-F238E27FC236}">
                <a16:creationId xmlns:a16="http://schemas.microsoft.com/office/drawing/2014/main" id="{A3F297D7-0937-9428-8D30-D9B90FCFC1C6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59486" y="1954111"/>
            <a:ext cx="3659543" cy="7934"/>
            <a:chOff x="0" y="0"/>
            <a:chExt cx="3659543" cy="7938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A9603F6-6F7D-7443-8A1B-B799F8D2ACCF}"/>
                </a:ext>
              </a:extLst>
            </p:cNvPr>
            <p:cNvSpPr/>
            <p:nvPr/>
          </p:nvSpPr>
          <p:spPr>
            <a:xfrm>
              <a:off x="0" y="0"/>
              <a:ext cx="3659505" cy="8001"/>
            </a:xfrm>
            <a:custGeom>
              <a:avLst/>
              <a:gdLst/>
              <a:ahLst/>
              <a:cxnLst/>
              <a:rect l="l" t="t" r="r" b="b"/>
              <a:pathLst>
                <a:path w="3659505" h="8001">
                  <a:moveTo>
                    <a:pt x="0" y="8001"/>
                  </a:moveTo>
                  <a:lnTo>
                    <a:pt x="3659505" y="8001"/>
                  </a:lnTo>
                  <a:lnTo>
                    <a:pt x="365950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Freeform 12">
            <a:extLst>
              <a:ext uri="{FF2B5EF4-FFF2-40B4-BE49-F238E27FC236}">
                <a16:creationId xmlns:a16="http://schemas.microsoft.com/office/drawing/2014/main" id="{0E5DE625-F11C-AC30-F98F-AA0AE9EE21B7}"/>
              </a:ext>
            </a:extLst>
          </p:cNvPr>
          <p:cNvSpPr/>
          <p:nvPr userDrawn="1"/>
        </p:nvSpPr>
        <p:spPr>
          <a:xfrm>
            <a:off x="0" y="0"/>
            <a:ext cx="4572000" cy="4518250"/>
          </a:xfrm>
          <a:custGeom>
            <a:avLst/>
            <a:gdLst/>
            <a:ahLst/>
            <a:cxnLst/>
            <a:rect l="l" t="t" r="r" b="b"/>
            <a:pathLst>
              <a:path w="4572000" h="4518250">
                <a:moveTo>
                  <a:pt x="0" y="0"/>
                </a:moveTo>
                <a:lnTo>
                  <a:pt x="4572000" y="0"/>
                </a:lnTo>
                <a:lnTo>
                  <a:pt x="4572000" y="4518250"/>
                </a:lnTo>
                <a:lnTo>
                  <a:pt x="0" y="45182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3027" r="-3027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4E86D79B-1B63-BF6D-4E96-1F7FEF909E09}"/>
              </a:ext>
            </a:extLst>
          </p:cNvPr>
          <p:cNvSpPr/>
          <p:nvPr userDrawn="1"/>
        </p:nvSpPr>
        <p:spPr>
          <a:xfrm>
            <a:off x="1782292" y="3785794"/>
            <a:ext cx="452446" cy="452446"/>
          </a:xfrm>
          <a:custGeom>
            <a:avLst/>
            <a:gdLst/>
            <a:ahLst/>
            <a:cxnLst/>
            <a:rect l="l" t="t" r="r" b="b"/>
            <a:pathLst>
              <a:path w="452446" h="452446">
                <a:moveTo>
                  <a:pt x="0" y="0"/>
                </a:moveTo>
                <a:lnTo>
                  <a:pt x="452446" y="0"/>
                </a:lnTo>
                <a:lnTo>
                  <a:pt x="452446" y="452446"/>
                </a:lnTo>
                <a:lnTo>
                  <a:pt x="0" y="4524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4" name="TextBox 19">
            <a:extLst>
              <a:ext uri="{FF2B5EF4-FFF2-40B4-BE49-F238E27FC236}">
                <a16:creationId xmlns:a16="http://schemas.microsoft.com/office/drawing/2014/main" id="{1BF5B411-F53D-0862-ADAC-5512AE00ECCF}"/>
              </a:ext>
            </a:extLst>
          </p:cNvPr>
          <p:cNvSpPr txBox="1"/>
          <p:nvPr userDrawn="1"/>
        </p:nvSpPr>
        <p:spPr>
          <a:xfrm>
            <a:off x="312934" y="5681243"/>
            <a:ext cx="3966143" cy="4409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sz="5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provided by your employer at no cost and is completely confidential. | </a:t>
            </a:r>
            <a:r>
              <a:rPr lang="en-US" sz="5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personalized for you—the info and features available to you may vary based on your benefits eligibility. | To enter without </a:t>
            </a:r>
            <a:r>
              <a:rPr lang="en-US" sz="5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5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5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my.castlighthealth.com</a:t>
            </a:r>
            <a:r>
              <a:rPr lang="en-US" sz="5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/terms-and-conditions/sweepstakes-rules.</a:t>
            </a:r>
          </a:p>
        </p:txBody>
      </p:sp>
      <p:pic>
        <p:nvPicPr>
          <p:cNvPr id="30" name="Picture 29" descr="A black rectangular sign with white text&#10;&#10;Description automatically generated">
            <a:extLst>
              <a:ext uri="{FF2B5EF4-FFF2-40B4-BE49-F238E27FC236}">
                <a16:creationId xmlns:a16="http://schemas.microsoft.com/office/drawing/2014/main" id="{FF7BAB0D-F9C5-39BE-81DB-A9588663660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8760" y="3754879"/>
            <a:ext cx="560953" cy="484459"/>
          </a:xfrm>
          <a:prstGeom prst="rect">
            <a:avLst/>
          </a:prstGeom>
        </p:spPr>
      </p:pic>
      <p:sp>
        <p:nvSpPr>
          <p:cNvPr id="32" name="Freeform 36">
            <a:extLst>
              <a:ext uri="{FF2B5EF4-FFF2-40B4-BE49-F238E27FC236}">
                <a16:creationId xmlns:a16="http://schemas.microsoft.com/office/drawing/2014/main" id="{DAEDDEA3-4E11-67B8-593A-743E1924A918}"/>
              </a:ext>
            </a:extLst>
          </p:cNvPr>
          <p:cNvSpPr/>
          <p:nvPr userDrawn="1"/>
        </p:nvSpPr>
        <p:spPr>
          <a:xfrm>
            <a:off x="840578" y="4902400"/>
            <a:ext cx="1159529" cy="495466"/>
          </a:xfrm>
          <a:custGeom>
            <a:avLst/>
            <a:gdLst/>
            <a:ahLst/>
            <a:cxnLst/>
            <a:rect l="l" t="t" r="r" b="b"/>
            <a:pathLst>
              <a:path w="3770484" h="1611127">
                <a:moveTo>
                  <a:pt x="0" y="0"/>
                </a:moveTo>
                <a:lnTo>
                  <a:pt x="3770484" y="0"/>
                </a:lnTo>
                <a:lnTo>
                  <a:pt x="3770484" y="1611127"/>
                </a:lnTo>
                <a:lnTo>
                  <a:pt x="0" y="1611127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16">
            <a:extLst>
              <a:ext uri="{FF2B5EF4-FFF2-40B4-BE49-F238E27FC236}">
                <a16:creationId xmlns:a16="http://schemas.microsoft.com/office/drawing/2014/main" id="{8C1E5B82-C51C-7C0B-FC92-7ACA451F227B}"/>
              </a:ext>
            </a:extLst>
          </p:cNvPr>
          <p:cNvSpPr/>
          <p:nvPr userDrawn="1"/>
        </p:nvSpPr>
        <p:spPr>
          <a:xfrm>
            <a:off x="2051859" y="418409"/>
            <a:ext cx="429106" cy="429106"/>
          </a:xfrm>
          <a:custGeom>
            <a:avLst/>
            <a:gdLst/>
            <a:ahLst/>
            <a:cxnLst/>
            <a:rect l="l" t="t" r="r" b="b"/>
            <a:pathLst>
              <a:path w="429106" h="429106">
                <a:moveTo>
                  <a:pt x="0" y="0"/>
                </a:moveTo>
                <a:lnTo>
                  <a:pt x="429107" y="0"/>
                </a:lnTo>
                <a:lnTo>
                  <a:pt x="429107" y="429107"/>
                </a:lnTo>
                <a:lnTo>
                  <a:pt x="0" y="42910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17">
            <a:extLst>
              <a:ext uri="{FF2B5EF4-FFF2-40B4-BE49-F238E27FC236}">
                <a16:creationId xmlns:a16="http://schemas.microsoft.com/office/drawing/2014/main" id="{EAF7AF7C-EFE9-F811-ACAD-C36EB6781DC7}"/>
              </a:ext>
            </a:extLst>
          </p:cNvPr>
          <p:cNvSpPr/>
          <p:nvPr userDrawn="1"/>
        </p:nvSpPr>
        <p:spPr>
          <a:xfrm>
            <a:off x="656027" y="424414"/>
            <a:ext cx="411609" cy="411609"/>
          </a:xfrm>
          <a:custGeom>
            <a:avLst/>
            <a:gdLst/>
            <a:ahLst/>
            <a:cxnLst/>
            <a:rect l="l" t="t" r="r" b="b"/>
            <a:pathLst>
              <a:path w="411609" h="411609">
                <a:moveTo>
                  <a:pt x="0" y="0"/>
                </a:moveTo>
                <a:lnTo>
                  <a:pt x="411609" y="0"/>
                </a:lnTo>
                <a:lnTo>
                  <a:pt x="411609" y="411609"/>
                </a:lnTo>
                <a:lnTo>
                  <a:pt x="0" y="411609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18">
            <a:extLst>
              <a:ext uri="{FF2B5EF4-FFF2-40B4-BE49-F238E27FC236}">
                <a16:creationId xmlns:a16="http://schemas.microsoft.com/office/drawing/2014/main" id="{599DBEDF-A60E-4187-5771-705AC1346AC4}"/>
              </a:ext>
            </a:extLst>
          </p:cNvPr>
          <p:cNvSpPr/>
          <p:nvPr userDrawn="1"/>
        </p:nvSpPr>
        <p:spPr>
          <a:xfrm>
            <a:off x="3440914" y="418409"/>
            <a:ext cx="423618" cy="423618"/>
          </a:xfrm>
          <a:custGeom>
            <a:avLst/>
            <a:gdLst/>
            <a:ahLst/>
            <a:cxnLst/>
            <a:rect l="l" t="t" r="r" b="b"/>
            <a:pathLst>
              <a:path w="423618" h="423618">
                <a:moveTo>
                  <a:pt x="0" y="0"/>
                </a:moveTo>
                <a:lnTo>
                  <a:pt x="423618" y="0"/>
                </a:lnTo>
                <a:lnTo>
                  <a:pt x="423618" y="423619"/>
                </a:lnTo>
                <a:lnTo>
                  <a:pt x="0" y="423619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TextBox 21">
            <a:extLst>
              <a:ext uri="{FF2B5EF4-FFF2-40B4-BE49-F238E27FC236}">
                <a16:creationId xmlns:a16="http://schemas.microsoft.com/office/drawing/2014/main" id="{C34E7766-2DD8-FAFA-7D71-7596E9747B46}"/>
              </a:ext>
            </a:extLst>
          </p:cNvPr>
          <p:cNvSpPr txBox="1"/>
          <p:nvPr userDrawn="1"/>
        </p:nvSpPr>
        <p:spPr>
          <a:xfrm>
            <a:off x="346510" y="1047279"/>
            <a:ext cx="1030643" cy="7053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00"/>
              </a:lnSpc>
            </a:pPr>
            <a:r>
              <a:rPr lang="en-US" sz="950" b="0" i="0" spc="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 with a</a:t>
            </a:r>
          </a:p>
          <a:p>
            <a:pPr algn="ctr">
              <a:lnSpc>
                <a:spcPts val="1100"/>
              </a:lnSpc>
            </a:pPr>
            <a:r>
              <a:rPr lang="en-US" sz="950" b="0" i="0" spc="3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950" b="0" i="0" spc="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Care </a:t>
            </a:r>
            <a:r>
              <a:rPr lang="en-US" sz="950" b="0" i="0" spc="3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Guide,your</a:t>
            </a:r>
            <a:r>
              <a:rPr lang="en-US" sz="950" b="0" i="0" spc="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personal health</a:t>
            </a:r>
          </a:p>
          <a:p>
            <a:pPr algn="ctr">
              <a:lnSpc>
                <a:spcPts val="1100"/>
              </a:lnSpc>
            </a:pPr>
            <a:r>
              <a:rPr lang="en-US" sz="950" b="0" i="0" spc="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benefits expert</a:t>
            </a:r>
          </a:p>
        </p:txBody>
      </p:sp>
      <p:sp>
        <p:nvSpPr>
          <p:cNvPr id="13" name="TextBox 22">
            <a:extLst>
              <a:ext uri="{FF2B5EF4-FFF2-40B4-BE49-F238E27FC236}">
                <a16:creationId xmlns:a16="http://schemas.microsoft.com/office/drawing/2014/main" id="{F812A8CD-8C32-46AB-3F76-C9645C7217A8}"/>
              </a:ext>
            </a:extLst>
          </p:cNvPr>
          <p:cNvSpPr txBox="1"/>
          <p:nvPr userDrawn="1"/>
        </p:nvSpPr>
        <p:spPr>
          <a:xfrm>
            <a:off x="3026369" y="1053975"/>
            <a:ext cx="1252709" cy="2908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00"/>
              </a:lnSpc>
            </a:pPr>
            <a:r>
              <a:rPr lang="en-US" sz="950" b="0" i="0" spc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your</a:t>
            </a:r>
          </a:p>
          <a:p>
            <a:pPr algn="ctr">
              <a:lnSpc>
                <a:spcPts val="1100"/>
              </a:lnSpc>
            </a:pPr>
            <a:r>
              <a:rPr lang="en-US" sz="950" b="0" i="0" spc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medical claims</a:t>
            </a:r>
          </a:p>
        </p:txBody>
      </p:sp>
      <p:sp>
        <p:nvSpPr>
          <p:cNvPr id="14" name="TextBox 23">
            <a:extLst>
              <a:ext uri="{FF2B5EF4-FFF2-40B4-BE49-F238E27FC236}">
                <a16:creationId xmlns:a16="http://schemas.microsoft.com/office/drawing/2014/main" id="{C407809D-4F1C-14F1-4198-957EF15E388A}"/>
              </a:ext>
            </a:extLst>
          </p:cNvPr>
          <p:cNvSpPr txBox="1"/>
          <p:nvPr userDrawn="1"/>
        </p:nvSpPr>
        <p:spPr>
          <a:xfrm>
            <a:off x="1751091" y="1067480"/>
            <a:ext cx="1030643" cy="4231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00"/>
              </a:lnSpc>
            </a:pPr>
            <a:r>
              <a:rPr lang="en-US" sz="950" b="0" i="0" spc="3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in-network, high-quality providers</a:t>
            </a:r>
          </a:p>
        </p:txBody>
      </p:sp>
    </p:spTree>
    <p:extLst>
      <p:ext uri="{BB962C8B-B14F-4D97-AF65-F5344CB8AC3E}">
        <p14:creationId xmlns:p14="http://schemas.microsoft.com/office/powerpoint/2010/main" val="1061181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99B13B5B-D437-73E2-4088-3B69925DDCC6}"/>
              </a:ext>
            </a:extLst>
          </p:cNvPr>
          <p:cNvSpPr txBox="1"/>
          <p:nvPr/>
        </p:nvSpPr>
        <p:spPr>
          <a:xfrm>
            <a:off x="1524000" y="4712341"/>
            <a:ext cx="2302659" cy="2955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199"/>
              </a:lnSpc>
            </a:pP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900" b="1" i="0" spc="22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A6E12F9-06B0-D88B-7402-68DFC7D157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4648200"/>
            <a:ext cx="457200" cy="4572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0">
            <a:extLst>
              <a:ext uri="{FF2B5EF4-FFF2-40B4-BE49-F238E27FC236}">
                <a16:creationId xmlns:a16="http://schemas.microsoft.com/office/drawing/2014/main" id="{18850DA0-CEF1-9F63-D584-1B4CBA0A1D12}"/>
              </a:ext>
            </a:extLst>
          </p:cNvPr>
          <p:cNvSpPr txBox="1"/>
          <p:nvPr/>
        </p:nvSpPr>
        <p:spPr>
          <a:xfrm>
            <a:off x="644952" y="3133495"/>
            <a:ext cx="3302108" cy="3717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00"/>
              </a:lnSpc>
            </a:pPr>
            <a:r>
              <a:rPr lang="en-US" sz="12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12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2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12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1200" b="1" i="0" spc="22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34694A4-9CAC-6101-810D-FBF0407A3BBA}"/>
              </a:ext>
            </a:extLst>
          </p:cNvPr>
          <p:cNvSpPr txBox="1"/>
          <p:nvPr/>
        </p:nvSpPr>
        <p:spPr>
          <a:xfrm>
            <a:off x="2514600" y="5029200"/>
            <a:ext cx="13716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0" spc="1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DCB57A99-6509-D129-DF64-FB9F93A69F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26982" y="2141077"/>
            <a:ext cx="830723" cy="83072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30</Words>
  <Application>Microsoft Macintosh PowerPoint</Application>
  <PresentationFormat>Custom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 Black</vt:lpstr>
      <vt:lpstr>Arial</vt:lpstr>
      <vt:lpstr>Calibri</vt:lpstr>
      <vt:lpstr>Office Theme</vt:lpstr>
      <vt:lpstr>Custom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FINAL_CL_CareGuidance_NOINC_Reg_Toolkit_TableTent.pdf</dc:title>
  <cp:lastModifiedBy>Dori Shields</cp:lastModifiedBy>
  <cp:revision>5</cp:revision>
  <dcterms:created xsi:type="dcterms:W3CDTF">2006-08-16T00:00:00Z</dcterms:created>
  <dcterms:modified xsi:type="dcterms:W3CDTF">2024-07-10T14:37:53Z</dcterms:modified>
  <dc:identifier>DAFr6X7rJYo</dc:identifier>
</cp:coreProperties>
</file>