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6858000" cy="9144000"/>
  <p:embeddedFontLst>
    <p:embeddedFont>
      <p:font typeface="Arial Black" panose="020B0604020202020204" pitchFamily="34" charset="0"/>
      <p:bold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28" autoAdjust="0"/>
    <p:restoredTop sz="94611" autoAdjust="0"/>
  </p:normalViewPr>
  <p:slideViewPr>
    <p:cSldViewPr>
      <p:cViewPr>
        <p:scale>
          <a:sx n="118" d="100"/>
          <a:sy n="118" d="100"/>
        </p:scale>
        <p:origin x="4184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2">
            <a:extLst>
              <a:ext uri="{FF2B5EF4-FFF2-40B4-BE49-F238E27FC236}">
                <a16:creationId xmlns:a16="http://schemas.microsoft.com/office/drawing/2014/main" id="{E60391EE-040E-F393-A7B2-D45F5769D87E}"/>
              </a:ext>
            </a:extLst>
          </p:cNvPr>
          <p:cNvSpPr/>
          <p:nvPr userDrawn="1"/>
        </p:nvSpPr>
        <p:spPr>
          <a:xfrm>
            <a:off x="1" y="5016"/>
            <a:ext cx="7772400" cy="5976598"/>
          </a:xfrm>
          <a:custGeom>
            <a:avLst/>
            <a:gdLst/>
            <a:ahLst/>
            <a:cxnLst/>
            <a:rect l="l" t="t" r="r" b="b"/>
            <a:pathLst>
              <a:path w="7899397" h="5976598">
                <a:moveTo>
                  <a:pt x="0" y="0"/>
                </a:moveTo>
                <a:lnTo>
                  <a:pt x="7899397" y="0"/>
                </a:lnTo>
                <a:lnTo>
                  <a:pt x="7899397" y="5976598"/>
                </a:lnTo>
                <a:lnTo>
                  <a:pt x="0" y="59765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8" name="Freeform 5">
            <a:extLst>
              <a:ext uri="{FF2B5EF4-FFF2-40B4-BE49-F238E27FC236}">
                <a16:creationId xmlns:a16="http://schemas.microsoft.com/office/drawing/2014/main" id="{BAE5298F-DE55-5FAF-706D-9796B05AB3DF}"/>
              </a:ext>
            </a:extLst>
          </p:cNvPr>
          <p:cNvSpPr/>
          <p:nvPr userDrawn="1"/>
        </p:nvSpPr>
        <p:spPr>
          <a:xfrm>
            <a:off x="0" y="5905500"/>
            <a:ext cx="7909560" cy="1001212"/>
          </a:xfrm>
          <a:custGeom>
            <a:avLst/>
            <a:gdLst/>
            <a:ahLst/>
            <a:cxnLst/>
            <a:rect l="l" t="t" r="r" b="b"/>
            <a:pathLst>
              <a:path w="8088681" h="1001212">
                <a:moveTo>
                  <a:pt x="0" y="0"/>
                </a:moveTo>
                <a:lnTo>
                  <a:pt x="8088681" y="0"/>
                </a:lnTo>
                <a:lnTo>
                  <a:pt x="8088681" y="1001212"/>
                </a:lnTo>
                <a:lnTo>
                  <a:pt x="0" y="100121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b="-142886"/>
            </a:stretch>
          </a:blipFill>
        </p:spPr>
        <p:txBody>
          <a:bodyPr/>
          <a:lstStyle/>
          <a:p>
            <a:endParaRPr lang="en-US" dirty="0"/>
          </a:p>
        </p:txBody>
      </p:sp>
      <p:grpSp>
        <p:nvGrpSpPr>
          <p:cNvPr id="50" name="Group 7">
            <a:extLst>
              <a:ext uri="{FF2B5EF4-FFF2-40B4-BE49-F238E27FC236}">
                <a16:creationId xmlns:a16="http://schemas.microsoft.com/office/drawing/2014/main" id="{4A94EBC9-9F98-A0ED-2900-18EC3564B4E3}"/>
              </a:ext>
            </a:extLst>
          </p:cNvPr>
          <p:cNvGrpSpPr/>
          <p:nvPr userDrawn="1"/>
        </p:nvGrpSpPr>
        <p:grpSpPr>
          <a:xfrm>
            <a:off x="1" y="6715438"/>
            <a:ext cx="7900416" cy="1480959"/>
            <a:chOff x="0" y="-66675"/>
            <a:chExt cx="2853092" cy="516238"/>
          </a:xfrm>
        </p:grpSpPr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1639A2F3-1611-DC99-DBBB-F171790CA52D}"/>
                </a:ext>
              </a:extLst>
            </p:cNvPr>
            <p:cNvSpPr/>
            <p:nvPr/>
          </p:nvSpPr>
          <p:spPr>
            <a:xfrm>
              <a:off x="0" y="0"/>
              <a:ext cx="2811738" cy="449563"/>
            </a:xfrm>
            <a:custGeom>
              <a:avLst/>
              <a:gdLst/>
              <a:ahLst/>
              <a:cxnLst/>
              <a:rect l="l" t="t" r="r" b="b"/>
              <a:pathLst>
                <a:path w="2853092" h="449563">
                  <a:moveTo>
                    <a:pt x="0" y="0"/>
                  </a:moveTo>
                  <a:lnTo>
                    <a:pt x="2853092" y="0"/>
                  </a:lnTo>
                  <a:lnTo>
                    <a:pt x="2853092" y="449563"/>
                  </a:lnTo>
                  <a:lnTo>
                    <a:pt x="0" y="449563"/>
                  </a:lnTo>
                  <a:close/>
                </a:path>
              </a:pathLst>
            </a:custGeom>
            <a:solidFill>
              <a:srgbClr val="D9DED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TextBox 9">
              <a:extLst>
                <a:ext uri="{FF2B5EF4-FFF2-40B4-BE49-F238E27FC236}">
                  <a16:creationId xmlns:a16="http://schemas.microsoft.com/office/drawing/2014/main" id="{67AB73B6-D0DF-3A36-EEC8-BD6884725F61}"/>
                </a:ext>
              </a:extLst>
            </p:cNvPr>
            <p:cNvSpPr txBox="1"/>
            <p:nvPr/>
          </p:nvSpPr>
          <p:spPr>
            <a:xfrm>
              <a:off x="0" y="-66675"/>
              <a:ext cx="2853092" cy="51623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00"/>
                </a:lnSpc>
              </a:pPr>
              <a:endParaRPr/>
            </a:p>
          </p:txBody>
        </p:sp>
      </p:grpSp>
      <p:sp>
        <p:nvSpPr>
          <p:cNvPr id="47" name="Freeform 3">
            <a:extLst>
              <a:ext uri="{FF2B5EF4-FFF2-40B4-BE49-F238E27FC236}">
                <a16:creationId xmlns:a16="http://schemas.microsoft.com/office/drawing/2014/main" id="{2F1A9E88-F946-A452-2EB9-886A206CF14A}"/>
              </a:ext>
            </a:extLst>
          </p:cNvPr>
          <p:cNvSpPr/>
          <p:nvPr userDrawn="1"/>
        </p:nvSpPr>
        <p:spPr>
          <a:xfrm>
            <a:off x="3873503" y="8636003"/>
            <a:ext cx="12697" cy="431797"/>
          </a:xfrm>
          <a:custGeom>
            <a:avLst/>
            <a:gdLst/>
            <a:ahLst/>
            <a:cxnLst/>
            <a:rect l="l" t="t" r="r" b="b"/>
            <a:pathLst>
              <a:path w="12697" h="431797">
                <a:moveTo>
                  <a:pt x="0" y="0"/>
                </a:moveTo>
                <a:lnTo>
                  <a:pt x="12697" y="0"/>
                </a:lnTo>
                <a:lnTo>
                  <a:pt x="12697" y="431797"/>
                </a:lnTo>
                <a:lnTo>
                  <a:pt x="0" y="43179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077CEFBA-A8AA-1C46-E8B2-1F8B5352D7E6}"/>
              </a:ext>
            </a:extLst>
          </p:cNvPr>
          <p:cNvSpPr/>
          <p:nvPr userDrawn="1"/>
        </p:nvSpPr>
        <p:spPr>
          <a:xfrm>
            <a:off x="2057400" y="8534400"/>
            <a:ext cx="1511303" cy="645779"/>
          </a:xfrm>
          <a:custGeom>
            <a:avLst/>
            <a:gdLst/>
            <a:ahLst/>
            <a:cxnLst/>
            <a:rect l="l" t="t" r="r" b="b"/>
            <a:pathLst>
              <a:path w="1596912" h="682360">
                <a:moveTo>
                  <a:pt x="0" y="0"/>
                </a:moveTo>
                <a:lnTo>
                  <a:pt x="1596911" y="0"/>
                </a:lnTo>
                <a:lnTo>
                  <a:pt x="1596911" y="682360"/>
                </a:lnTo>
                <a:lnTo>
                  <a:pt x="0" y="68236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3" name="TextBox 11">
            <a:extLst>
              <a:ext uri="{FF2B5EF4-FFF2-40B4-BE49-F238E27FC236}">
                <a16:creationId xmlns:a16="http://schemas.microsoft.com/office/drawing/2014/main" id="{8DBDB7D7-175D-A3FF-FE54-6ED9EDF9D587}"/>
              </a:ext>
            </a:extLst>
          </p:cNvPr>
          <p:cNvSpPr txBox="1"/>
          <p:nvPr userDrawn="1"/>
        </p:nvSpPr>
        <p:spPr>
          <a:xfrm>
            <a:off x="527376" y="9498883"/>
            <a:ext cx="6734525" cy="262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5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</a:t>
            </a:r>
          </a:p>
          <a:p>
            <a:pPr algn="ctr">
              <a:lnSpc>
                <a:spcPts val="700"/>
              </a:lnSpc>
            </a:pP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enter without 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50" b="0" i="0" spc="6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50" b="0" i="0" spc="6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54" name="TextBox 13">
            <a:extLst>
              <a:ext uri="{FF2B5EF4-FFF2-40B4-BE49-F238E27FC236}">
                <a16:creationId xmlns:a16="http://schemas.microsoft.com/office/drawing/2014/main" id="{DED4CD15-87C4-EE81-9B4A-E663B36BBAC9}"/>
              </a:ext>
            </a:extLst>
          </p:cNvPr>
          <p:cNvSpPr txBox="1"/>
          <p:nvPr userDrawn="1"/>
        </p:nvSpPr>
        <p:spPr>
          <a:xfrm>
            <a:off x="1316890" y="559517"/>
            <a:ext cx="5346182" cy="11315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02"/>
              </a:lnSpc>
            </a:pP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Connecting with a </a:t>
            </a:r>
            <a:r>
              <a:rPr lang="en-US" sz="3600" b="1" i="0" dirty="0" err="1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Castlight</a:t>
            </a:r>
            <a:r>
              <a:rPr lang="en-US" sz="3600" b="1" i="0" dirty="0">
                <a:solidFill>
                  <a:srgbClr val="FFFFF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 Care Guide</a:t>
            </a:r>
          </a:p>
        </p:txBody>
      </p:sp>
      <p:sp>
        <p:nvSpPr>
          <p:cNvPr id="55" name="TextBox 14">
            <a:extLst>
              <a:ext uri="{FF2B5EF4-FFF2-40B4-BE49-F238E27FC236}">
                <a16:creationId xmlns:a16="http://schemas.microsoft.com/office/drawing/2014/main" id="{7A834AC6-6B6B-3F10-5318-424BE689D513}"/>
              </a:ext>
            </a:extLst>
          </p:cNvPr>
          <p:cNvSpPr txBox="1"/>
          <p:nvPr userDrawn="1"/>
        </p:nvSpPr>
        <p:spPr>
          <a:xfrm>
            <a:off x="1234169" y="1866723"/>
            <a:ext cx="5304062" cy="312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60"/>
              </a:lnSpc>
            </a:pPr>
            <a:r>
              <a:rPr lang="en-US" sz="1800" b="0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 with your Care Guide in three convenient ways</a:t>
            </a:r>
          </a:p>
        </p:txBody>
      </p:sp>
      <p:sp>
        <p:nvSpPr>
          <p:cNvPr id="58" name="TextBox 17">
            <a:extLst>
              <a:ext uri="{FF2B5EF4-FFF2-40B4-BE49-F238E27FC236}">
                <a16:creationId xmlns:a16="http://schemas.microsoft.com/office/drawing/2014/main" id="{B311E504-3A8C-E836-5F8C-EBBEB693A7DA}"/>
              </a:ext>
            </a:extLst>
          </p:cNvPr>
          <p:cNvSpPr txBox="1"/>
          <p:nvPr userDrawn="1"/>
        </p:nvSpPr>
        <p:spPr>
          <a:xfrm>
            <a:off x="2238611" y="4967373"/>
            <a:ext cx="2409589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</p:txBody>
      </p:sp>
      <p:grpSp>
        <p:nvGrpSpPr>
          <p:cNvPr id="68" name="Group 29">
            <a:extLst>
              <a:ext uri="{FF2B5EF4-FFF2-40B4-BE49-F238E27FC236}">
                <a16:creationId xmlns:a16="http://schemas.microsoft.com/office/drawing/2014/main" id="{57D86991-4CFB-06C9-5B68-A138DAA6CB02}"/>
              </a:ext>
            </a:extLst>
          </p:cNvPr>
          <p:cNvGrpSpPr/>
          <p:nvPr userDrawn="1"/>
        </p:nvGrpSpPr>
        <p:grpSpPr>
          <a:xfrm>
            <a:off x="942686" y="4013196"/>
            <a:ext cx="813744" cy="330204"/>
            <a:chOff x="-685997" y="5159"/>
            <a:chExt cx="1084992" cy="440272"/>
          </a:xfrm>
        </p:grpSpPr>
        <p:grpSp>
          <p:nvGrpSpPr>
            <p:cNvPr id="69" name="Group 30">
              <a:extLst>
                <a:ext uri="{FF2B5EF4-FFF2-40B4-BE49-F238E27FC236}">
                  <a16:creationId xmlns:a16="http://schemas.microsoft.com/office/drawing/2014/main" id="{A5B7A257-3075-F782-A93D-098CCF883906}"/>
                </a:ext>
              </a:extLst>
            </p:cNvPr>
            <p:cNvGrpSpPr/>
            <p:nvPr/>
          </p:nvGrpSpPr>
          <p:grpSpPr>
            <a:xfrm>
              <a:off x="-685997" y="5159"/>
              <a:ext cx="1084992" cy="440272"/>
              <a:chOff x="-1266443" y="9525"/>
              <a:chExt cx="2003043" cy="812801"/>
            </a:xfrm>
          </p:grpSpPr>
          <p:sp>
            <p:nvSpPr>
              <p:cNvPr id="71" name="Freeform 31">
                <a:extLst>
                  <a:ext uri="{FF2B5EF4-FFF2-40B4-BE49-F238E27FC236}">
                    <a16:creationId xmlns:a16="http://schemas.microsoft.com/office/drawing/2014/main" id="{4A10D23B-839F-91FB-01A0-53410141F42D}"/>
                  </a:ext>
                </a:extLst>
              </p:cNvPr>
              <p:cNvSpPr/>
              <p:nvPr/>
            </p:nvSpPr>
            <p:spPr>
              <a:xfrm>
                <a:off x="-1266443" y="9526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TextBox 32">
                <a:extLst>
                  <a:ext uri="{FF2B5EF4-FFF2-40B4-BE49-F238E27FC236}">
                    <a16:creationId xmlns:a16="http://schemas.microsoft.com/office/drawing/2014/main" id="{21855D3E-7301-6897-A141-84EE593765E3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0" name="TextBox 33">
              <a:extLst>
                <a:ext uri="{FF2B5EF4-FFF2-40B4-BE49-F238E27FC236}">
                  <a16:creationId xmlns:a16="http://schemas.microsoft.com/office/drawing/2014/main" id="{673BC729-CF89-28D6-925F-48618222BEC2}"/>
                </a:ext>
              </a:extLst>
            </p:cNvPr>
            <p:cNvSpPr txBox="1"/>
            <p:nvPr/>
          </p:nvSpPr>
          <p:spPr>
            <a:xfrm>
              <a:off x="-551704" y="20312"/>
              <a:ext cx="140817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00E4354-1CAF-32C7-A86C-B138C6655FD7}"/>
              </a:ext>
            </a:extLst>
          </p:cNvPr>
          <p:cNvGrpSpPr/>
          <p:nvPr userDrawn="1"/>
        </p:nvGrpSpPr>
        <p:grpSpPr>
          <a:xfrm>
            <a:off x="932769" y="5020745"/>
            <a:ext cx="330203" cy="330203"/>
            <a:chOff x="932769" y="5020745"/>
            <a:chExt cx="330203" cy="330203"/>
          </a:xfrm>
        </p:grpSpPr>
        <p:grpSp>
          <p:nvGrpSpPr>
            <p:cNvPr id="62" name="Group 23">
              <a:extLst>
                <a:ext uri="{FF2B5EF4-FFF2-40B4-BE49-F238E27FC236}">
                  <a16:creationId xmlns:a16="http://schemas.microsoft.com/office/drawing/2014/main" id="{D1EF96A7-024C-7F7E-EAC3-84A3BF25A372}"/>
                </a:ext>
              </a:extLst>
            </p:cNvPr>
            <p:cNvGrpSpPr/>
            <p:nvPr userDrawn="1"/>
          </p:nvGrpSpPr>
          <p:grpSpPr>
            <a:xfrm>
              <a:off x="932769" y="5020745"/>
              <a:ext cx="330203" cy="330203"/>
              <a:chOff x="0" y="0"/>
              <a:chExt cx="812800" cy="812800"/>
            </a:xfrm>
          </p:grpSpPr>
          <p:sp>
            <p:nvSpPr>
              <p:cNvPr id="63" name="Freeform 24">
                <a:extLst>
                  <a:ext uri="{FF2B5EF4-FFF2-40B4-BE49-F238E27FC236}">
                    <a16:creationId xmlns:a16="http://schemas.microsoft.com/office/drawing/2014/main" id="{4761098E-FCB3-BBAF-356A-ACB08EA53FB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TextBox 25">
                <a:extLst>
                  <a:ext uri="{FF2B5EF4-FFF2-40B4-BE49-F238E27FC236}">
                    <a16:creationId xmlns:a16="http://schemas.microsoft.com/office/drawing/2014/main" id="{5347D306-4FE3-909B-9C9A-2D5DD75BB97A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3" name="TextBox 34">
              <a:extLst>
                <a:ext uri="{FF2B5EF4-FFF2-40B4-BE49-F238E27FC236}">
                  <a16:creationId xmlns:a16="http://schemas.microsoft.com/office/drawing/2014/main" id="{4306916B-9E17-9C1B-CA4D-190E27C87D10}"/>
                </a:ext>
              </a:extLst>
            </p:cNvPr>
            <p:cNvSpPr txBox="1"/>
            <p:nvPr userDrawn="1"/>
          </p:nvSpPr>
          <p:spPr>
            <a:xfrm>
              <a:off x="1033337" y="5039022"/>
              <a:ext cx="102184" cy="29302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35">
            <a:extLst>
              <a:ext uri="{FF2B5EF4-FFF2-40B4-BE49-F238E27FC236}">
                <a16:creationId xmlns:a16="http://schemas.microsoft.com/office/drawing/2014/main" id="{BD53CDC6-3E26-6CA8-96A7-701600FEB443}"/>
              </a:ext>
            </a:extLst>
          </p:cNvPr>
          <p:cNvGrpSpPr/>
          <p:nvPr userDrawn="1"/>
        </p:nvGrpSpPr>
        <p:grpSpPr>
          <a:xfrm>
            <a:off x="910030" y="2588709"/>
            <a:ext cx="846401" cy="405230"/>
            <a:chOff x="-729540" y="-141311"/>
            <a:chExt cx="1128536" cy="540306"/>
          </a:xfrm>
        </p:grpSpPr>
        <p:grpSp>
          <p:nvGrpSpPr>
            <p:cNvPr id="75" name="Group 36">
              <a:extLst>
                <a:ext uri="{FF2B5EF4-FFF2-40B4-BE49-F238E27FC236}">
                  <a16:creationId xmlns:a16="http://schemas.microsoft.com/office/drawing/2014/main" id="{29492B74-D3F1-B5D5-FF4B-58EB3F188C44}"/>
                </a:ext>
              </a:extLst>
            </p:cNvPr>
            <p:cNvGrpSpPr/>
            <p:nvPr/>
          </p:nvGrpSpPr>
          <p:grpSpPr>
            <a:xfrm>
              <a:off x="-729540" y="-141311"/>
              <a:ext cx="1128536" cy="540306"/>
              <a:chOff x="-1346831" y="-260879"/>
              <a:chExt cx="2083431" cy="997479"/>
            </a:xfrm>
          </p:grpSpPr>
          <p:sp>
            <p:nvSpPr>
              <p:cNvPr id="77" name="Freeform 37">
                <a:extLst>
                  <a:ext uri="{FF2B5EF4-FFF2-40B4-BE49-F238E27FC236}">
                    <a16:creationId xmlns:a16="http://schemas.microsoft.com/office/drawing/2014/main" id="{591A7487-AD16-0FF6-7DC2-8A9CA29A060A}"/>
                  </a:ext>
                </a:extLst>
              </p:cNvPr>
              <p:cNvSpPr/>
              <p:nvPr/>
            </p:nvSpPr>
            <p:spPr>
              <a:xfrm>
                <a:off x="-1346831" y="-260879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EAECED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Box 38">
                <a:extLst>
                  <a:ext uri="{FF2B5EF4-FFF2-40B4-BE49-F238E27FC236}">
                    <a16:creationId xmlns:a16="http://schemas.microsoft.com/office/drawing/2014/main" id="{70E2165D-F09F-3B59-4F4F-15E9C13E9881}"/>
                  </a:ext>
                </a:extLst>
              </p:cNvPr>
              <p:cNvSpPr txBox="1"/>
              <p:nvPr/>
            </p:nvSpPr>
            <p:spPr>
              <a:xfrm>
                <a:off x="76200" y="9525"/>
                <a:ext cx="660400" cy="7270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100"/>
                  </a:lnSpc>
                </a:pPr>
                <a:endParaRPr/>
              </a:p>
            </p:txBody>
          </p:sp>
        </p:grpSp>
        <p:sp>
          <p:nvSpPr>
            <p:cNvPr id="76" name="TextBox 39">
              <a:extLst>
                <a:ext uri="{FF2B5EF4-FFF2-40B4-BE49-F238E27FC236}">
                  <a16:creationId xmlns:a16="http://schemas.microsoft.com/office/drawing/2014/main" id="{EF1F9D1F-7408-DA05-A368-F04FAE506C75}"/>
                </a:ext>
              </a:extLst>
            </p:cNvPr>
            <p:cNvSpPr txBox="1"/>
            <p:nvPr/>
          </p:nvSpPr>
          <p:spPr>
            <a:xfrm>
              <a:off x="-595447" y="-129429"/>
              <a:ext cx="105156" cy="39070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520"/>
                </a:lnSpc>
              </a:pPr>
              <a:r>
                <a:rPr lang="en-US" sz="1800" b="1" i="0" dirty="0">
                  <a:solidFill>
                    <a:srgbClr val="414EA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pic>
        <p:nvPicPr>
          <p:cNvPr id="79" name="Picture 78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B017BA48-F336-D85F-C0BB-6FCBB212086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785" y="7261980"/>
            <a:ext cx="742615" cy="641349"/>
          </a:xfrm>
          <a:prstGeom prst="rect">
            <a:avLst/>
          </a:prstGeom>
        </p:spPr>
      </p:pic>
      <p:sp>
        <p:nvSpPr>
          <p:cNvPr id="27" name="Freeform 22">
            <a:extLst>
              <a:ext uri="{FF2B5EF4-FFF2-40B4-BE49-F238E27FC236}">
                <a16:creationId xmlns:a16="http://schemas.microsoft.com/office/drawing/2014/main" id="{42857A24-7A67-998D-F43B-2FA550708C85}"/>
              </a:ext>
            </a:extLst>
          </p:cNvPr>
          <p:cNvSpPr/>
          <p:nvPr userDrawn="1"/>
        </p:nvSpPr>
        <p:spPr>
          <a:xfrm>
            <a:off x="5243708" y="7301256"/>
            <a:ext cx="547492" cy="547492"/>
          </a:xfrm>
          <a:custGeom>
            <a:avLst/>
            <a:gdLst/>
            <a:ahLst/>
            <a:cxnLst/>
            <a:rect l="l" t="t" r="r" b="b"/>
            <a:pathLst>
              <a:path w="701536" h="701536">
                <a:moveTo>
                  <a:pt x="0" y="0"/>
                </a:moveTo>
                <a:lnTo>
                  <a:pt x="701535" y="0"/>
                </a:lnTo>
                <a:lnTo>
                  <a:pt x="701535" y="701536"/>
                </a:lnTo>
                <a:lnTo>
                  <a:pt x="0" y="70153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0" name="TextBox 18">
            <a:extLst>
              <a:ext uri="{FF2B5EF4-FFF2-40B4-BE49-F238E27FC236}">
                <a16:creationId xmlns:a16="http://schemas.microsoft.com/office/drawing/2014/main" id="{DD91801A-F66A-C805-23FC-EE5C462532AF}"/>
              </a:ext>
            </a:extLst>
          </p:cNvPr>
          <p:cNvSpPr txBox="1"/>
          <p:nvPr userDrawn="1"/>
        </p:nvSpPr>
        <p:spPr>
          <a:xfrm>
            <a:off x="2238611" y="5301734"/>
            <a:ext cx="2485789" cy="1846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1200" b="0" i="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support@castlighthealth.com</a:t>
            </a:r>
            <a:endParaRPr lang="en-US" sz="1200" b="0" i="0" dirty="0">
              <a:solidFill>
                <a:srgbClr val="FFFF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4D0A14-74B4-86D4-109F-4EF81598DE1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566334" y="2591172"/>
            <a:ext cx="393700" cy="342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9D2909-C4E9-C913-263D-5E7123270337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561405" y="3983084"/>
            <a:ext cx="355600" cy="355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7002643-339F-C763-2C12-018D8AD27C0D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585384" y="5058537"/>
            <a:ext cx="355600" cy="254000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0A4D54F-6745-DF83-DB93-3EF517594572}"/>
              </a:ext>
            </a:extLst>
          </p:cNvPr>
          <p:cNvCxnSpPr/>
          <p:nvPr userDrawn="1"/>
        </p:nvCxnSpPr>
        <p:spPr>
          <a:xfrm>
            <a:off x="914400" y="3810000"/>
            <a:ext cx="3886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DB37CFF-3DFE-7474-5473-9F1B8F9FFBE7}"/>
              </a:ext>
            </a:extLst>
          </p:cNvPr>
          <p:cNvCxnSpPr/>
          <p:nvPr userDrawn="1"/>
        </p:nvCxnSpPr>
        <p:spPr>
          <a:xfrm>
            <a:off x="914400" y="4876800"/>
            <a:ext cx="38862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0">
            <a:extLst>
              <a:ext uri="{FF2B5EF4-FFF2-40B4-BE49-F238E27FC236}">
                <a16:creationId xmlns:a16="http://schemas.microsoft.com/office/drawing/2014/main" id="{CA6FE141-5487-0477-1891-E27EAC2A9EF0}"/>
              </a:ext>
            </a:extLst>
          </p:cNvPr>
          <p:cNvSpPr/>
          <p:nvPr userDrawn="1"/>
        </p:nvSpPr>
        <p:spPr>
          <a:xfrm>
            <a:off x="4937725" y="2460181"/>
            <a:ext cx="2014193" cy="4098882"/>
          </a:xfrm>
          <a:custGeom>
            <a:avLst/>
            <a:gdLst/>
            <a:ahLst/>
            <a:cxnLst/>
            <a:rect l="l" t="t" r="r" b="b"/>
            <a:pathLst>
              <a:path w="4263958" h="8677154">
                <a:moveTo>
                  <a:pt x="0" y="0"/>
                </a:moveTo>
                <a:lnTo>
                  <a:pt x="4263958" y="0"/>
                </a:lnTo>
                <a:lnTo>
                  <a:pt x="4263958" y="8677154"/>
                </a:lnTo>
                <a:lnTo>
                  <a:pt x="0" y="8677154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12">
            <a:extLst>
              <a:ext uri="{FF2B5EF4-FFF2-40B4-BE49-F238E27FC236}">
                <a16:creationId xmlns:a16="http://schemas.microsoft.com/office/drawing/2014/main" id="{B8955F1B-24E9-A772-260D-4740A80AF564}"/>
              </a:ext>
            </a:extLst>
          </p:cNvPr>
          <p:cNvSpPr txBox="1"/>
          <p:nvPr/>
        </p:nvSpPr>
        <p:spPr>
          <a:xfrm>
            <a:off x="1752600" y="7434072"/>
            <a:ext cx="318669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</a:t>
            </a:r>
          </a:p>
          <a:p>
            <a:pPr>
              <a:lnSpc>
                <a:spcPts val="1400"/>
              </a:lnSpc>
            </a:pPr>
            <a:r>
              <a:rPr lang="en-US" sz="1200" b="1" i="0" spc="2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seconds or visit </a:t>
            </a:r>
            <a:r>
              <a:rPr lang="en-US" sz="1200" b="1" i="0" spc="23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3" dirty="0">
              <a:solidFill>
                <a:srgbClr val="231F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13">
            <a:extLst>
              <a:ext uri="{FF2B5EF4-FFF2-40B4-BE49-F238E27FC236}">
                <a16:creationId xmlns:a16="http://schemas.microsoft.com/office/drawing/2014/main" id="{0866A965-E272-E524-303D-09B83EC67FAD}"/>
              </a:ext>
            </a:extLst>
          </p:cNvPr>
          <p:cNvSpPr txBox="1"/>
          <p:nvPr/>
        </p:nvSpPr>
        <p:spPr>
          <a:xfrm>
            <a:off x="914400" y="6172200"/>
            <a:ext cx="5045869" cy="48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74"/>
              </a:lnSpc>
            </a:pP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up for </a:t>
            </a:r>
            <a:r>
              <a:rPr lang="en-US" sz="1300" b="1" i="0" spc="39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today and </a:t>
            </a:r>
          </a:p>
          <a:p>
            <a:pPr>
              <a:lnSpc>
                <a:spcPts val="1974"/>
              </a:lnSpc>
            </a:pPr>
            <a:r>
              <a:rPr lang="en-US" sz="1300" b="1" i="0" spc="3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$50 off  an activity tracker.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5CA920E-AC32-15EA-D05C-3EA6E0318193}"/>
              </a:ext>
            </a:extLst>
          </p:cNvPr>
          <p:cNvSpPr txBox="1"/>
          <p:nvPr/>
        </p:nvSpPr>
        <p:spPr>
          <a:xfrm>
            <a:off x="3962400" y="8763000"/>
            <a:ext cx="18669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20">
            <a:extLst>
              <a:ext uri="{FF2B5EF4-FFF2-40B4-BE49-F238E27FC236}">
                <a16:creationId xmlns:a16="http://schemas.microsoft.com/office/drawing/2014/main" id="{9AE2033E-E1F6-DB51-882C-4A081FDBA4B5}"/>
              </a:ext>
            </a:extLst>
          </p:cNvPr>
          <p:cNvSpPr txBox="1"/>
          <p:nvPr/>
        </p:nvSpPr>
        <p:spPr>
          <a:xfrm>
            <a:off x="2212848" y="2819400"/>
            <a:ext cx="2511552" cy="8045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app or </a:t>
            </a:r>
            <a:b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visit</a:t>
            </a:r>
            <a:r>
              <a:rPr lang="en-US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register. Once registered, select “Get Help” </a:t>
            </a:r>
            <a:b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start your chat</a:t>
            </a:r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53971563-456C-A567-A3B6-398804290E51}"/>
              </a:ext>
            </a:extLst>
          </p:cNvPr>
          <p:cNvSpPr txBox="1"/>
          <p:nvPr/>
        </p:nvSpPr>
        <p:spPr>
          <a:xfrm>
            <a:off x="2228544" y="3902473"/>
            <a:ext cx="4015438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 800-681-6758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4508282E-F3FB-175F-278A-E595695D5A5F}"/>
              </a:ext>
            </a:extLst>
          </p:cNvPr>
          <p:cNvSpPr txBox="1"/>
          <p:nvPr/>
        </p:nvSpPr>
        <p:spPr>
          <a:xfrm>
            <a:off x="2238611" y="4246743"/>
            <a:ext cx="2485789" cy="4014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8am - 9pm EST</a:t>
            </a:r>
          </a:p>
          <a:p>
            <a:pPr>
              <a:lnSpc>
                <a:spcPts val="1640"/>
              </a:lnSpc>
            </a:pPr>
            <a:r>
              <a:rPr lang="en-US" sz="1200" dirty="0">
                <a:solidFill>
                  <a:srgbClr val="FFFF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Monday - Friday</a:t>
            </a:r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7F534F70-B807-71DE-C4C8-5FC1402D4409}"/>
              </a:ext>
            </a:extLst>
          </p:cNvPr>
          <p:cNvSpPr txBox="1"/>
          <p:nvPr/>
        </p:nvSpPr>
        <p:spPr>
          <a:xfrm>
            <a:off x="2209800" y="2467142"/>
            <a:ext cx="3634438" cy="3101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Chat in the </a:t>
            </a:r>
            <a:r>
              <a:rPr lang="en-US" sz="1400" b="1" i="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400" b="1" i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F9AED576-9558-250A-A337-BDAC5F6D6F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8255" y="7309832"/>
            <a:ext cx="614968" cy="6149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FINAL_CL_CareGuidance_Reg_Toolkit_Quickstart1.pdf</dc:title>
  <cp:lastModifiedBy>Dori Shields</cp:lastModifiedBy>
  <cp:revision>13</cp:revision>
  <dcterms:created xsi:type="dcterms:W3CDTF">2006-08-16T00:00:00Z</dcterms:created>
  <dcterms:modified xsi:type="dcterms:W3CDTF">2024-07-10T14:43:27Z</dcterms:modified>
  <dc:identifier>DAFrtgUhrkA</dc:identifier>
</cp:coreProperties>
</file>