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56"/>
    <p:restoredTop sz="96329"/>
  </p:normalViewPr>
  <p:slideViewPr>
    <p:cSldViewPr snapToGrid="0">
      <p:cViewPr>
        <p:scale>
          <a:sx n="125" d="100"/>
          <a:sy n="125" d="100"/>
        </p:scale>
        <p:origin x="2200" y="184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erson in a red tank top&#10;&#10;Description automatically generated">
            <a:extLst>
              <a:ext uri="{FF2B5EF4-FFF2-40B4-BE49-F238E27FC236}">
                <a16:creationId xmlns:a16="http://schemas.microsoft.com/office/drawing/2014/main" id="{AA7CD11B-108A-BBA4-3A4D-535ADCFC39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342633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0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97881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Tired of struggling with New Year, New You? Start this year off right and make a commitment to understand the current you.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with your primary care provider (PCP).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974805"/>
            <a:ext cx="2719328" cy="2834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issues early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history, ongoing concerns,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and current lifestyle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numbers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Check your heart rate, blood pressure, body mass index (BMI), cholesterol, and blood sugar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 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Schedule important screenings, vaccinations, and other necessary tests to reduce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a healthy lifestyle and make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informed care decisions moving forward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5862722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04683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from your PCP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7EB1A7-2118-43AB-2841-2DCFB0DEF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7019" y="6966815"/>
            <a:ext cx="850900" cy="8509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82" y="6148701"/>
            <a:ext cx="355600" cy="3048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5CAC686-C0EF-252D-CC46-9BF42E2F3C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282" y="6882722"/>
            <a:ext cx="406400" cy="3556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1AFCCF2-2F21-9297-95FE-66EE3EAFC3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982" y="7640772"/>
            <a:ext cx="406400" cy="3683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482" y="8424857"/>
            <a:ext cx="2921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</TotalTime>
  <Words>153</Words>
  <Application>Microsoft Macintosh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provider and schedule your appointment.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39</cp:revision>
  <dcterms:created xsi:type="dcterms:W3CDTF">2023-12-11T20:49:55Z</dcterms:created>
  <dcterms:modified xsi:type="dcterms:W3CDTF">2024-10-17T19:54:02Z</dcterms:modified>
</cp:coreProperties>
</file>