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7"/>
    <p:restoredTop sz="96327"/>
  </p:normalViewPr>
  <p:slideViewPr>
    <p:cSldViewPr snapToGrid="0">
      <p:cViewPr>
        <p:scale>
          <a:sx n="180" d="100"/>
          <a:sy n="180" d="100"/>
        </p:scale>
        <p:origin x="-504" y="-9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BED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in a red tank top&#10;&#10;Description automatically generated">
            <a:extLst>
              <a:ext uri="{FF2B5EF4-FFF2-40B4-BE49-F238E27FC236}">
                <a16:creationId xmlns:a16="http://schemas.microsoft.com/office/drawing/2014/main" id="{3472D371-CA65-F47C-9E9C-6C6227481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716000" cy="558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229585"/>
            <a:ext cx="12024312" cy="26283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38657" y="9580317"/>
            <a:ext cx="4055005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</a:t>
            </a:r>
            <a:endParaRPr lang="en-US"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7414301" y="12615334"/>
            <a:ext cx="24860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047697"/>
            <a:ext cx="12702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to your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632963"/>
            <a:ext cx="11296650" cy="105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Start the New Year off right. Schedule your annual wellness exam with your PCP to know where you stand with your health.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1724949" y="9732042"/>
            <a:ext cx="4229100" cy="147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6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D5171-E780-C868-8F53-3AAF7CE45D10}"/>
              </a:ext>
            </a:extLst>
          </p:cNvPr>
          <p:cNvSpPr txBox="1"/>
          <p:nvPr/>
        </p:nvSpPr>
        <p:spPr>
          <a:xfrm>
            <a:off x="7837527" y="11061989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74B214-F116-E452-5128-E4061992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153" y="11039794"/>
            <a:ext cx="431800" cy="444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24E549-709B-D4F4-0374-9DA93BF94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2216" y="9655928"/>
            <a:ext cx="1308100" cy="1308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7AFE61-6B87-9923-1F34-310E5282C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9988105"/>
            <a:ext cx="571500" cy="113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0CB716-E03F-8DD8-A742-D2F9EEE4F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12" y="10309978"/>
            <a:ext cx="393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64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 or visit mycastlight.com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Dori Shields</cp:lastModifiedBy>
  <cp:revision>28</cp:revision>
  <dcterms:created xsi:type="dcterms:W3CDTF">2023-12-11T20:49:55Z</dcterms:created>
  <dcterms:modified xsi:type="dcterms:W3CDTF">2024-10-17T18:51:17Z</dcterms:modified>
</cp:coreProperties>
</file>