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99"/>
    <p:restoredTop sz="96309"/>
  </p:normalViewPr>
  <p:slideViewPr>
    <p:cSldViewPr snapToGrid="0">
      <p:cViewPr>
        <p:scale>
          <a:sx n="110" d="100"/>
          <a:sy n="110" d="100"/>
        </p:scale>
        <p:origin x="1320" y="1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10/17/24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person in a red outfit&#10;&#10;Description automatically generated">
            <a:extLst>
              <a:ext uri="{FF2B5EF4-FFF2-40B4-BE49-F238E27FC236}">
                <a16:creationId xmlns:a16="http://schemas.microsoft.com/office/drawing/2014/main" id="{06B0CFEB-AE99-142E-47A5-34B6D6A62D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52763" y="-1"/>
            <a:ext cx="9154100" cy="55864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</TotalTime>
  <Words>9</Words>
  <Application>Microsoft Macintosh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23</cp:revision>
  <dcterms:created xsi:type="dcterms:W3CDTF">2023-12-11T20:44:05Z</dcterms:created>
  <dcterms:modified xsi:type="dcterms:W3CDTF">2024-10-17T18:15:32Z</dcterms:modified>
</cp:coreProperties>
</file>