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7D6"/>
    <a:srgbClr val="EBEDED"/>
    <a:srgbClr val="6E1EBC"/>
    <a:srgbClr val="2A27D8"/>
    <a:srgbClr val="00C187"/>
    <a:srgbClr val="FFD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7"/>
    <p:restoredTop sz="96327"/>
  </p:normalViewPr>
  <p:slideViewPr>
    <p:cSldViewPr snapToGrid="0">
      <p:cViewPr varScale="1">
        <p:scale>
          <a:sx n="123" d="100"/>
          <a:sy n="123" d="100"/>
        </p:scale>
        <p:origin x="11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64F314-5DDB-D557-F5A5-A17D9B9753E4}"/>
              </a:ext>
            </a:extLst>
          </p:cNvPr>
          <p:cNvSpPr txBox="1"/>
          <p:nvPr userDrawn="1"/>
        </p:nvSpPr>
        <p:spPr>
          <a:xfrm>
            <a:off x="2564606" y="54006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881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A05A22-F0F1-F48C-87D9-BF2A72B792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56969F-457F-18ED-5039-0FA87C5B8439}"/>
              </a:ext>
            </a:extLst>
          </p:cNvPr>
          <p:cNvCxnSpPr/>
          <p:nvPr userDrawn="1"/>
        </p:nvCxnSpPr>
        <p:spPr>
          <a:xfrm>
            <a:off x="2385583" y="6044061"/>
            <a:ext cx="0" cy="5371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20CD47D-143F-F72C-444B-1A60681290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547" y="6072323"/>
            <a:ext cx="1373173" cy="457724"/>
          </a:xfrm>
          <a:prstGeom prst="rect">
            <a:avLst/>
          </a:prstGeom>
        </p:spPr>
      </p:pic>
      <p:pic>
        <p:nvPicPr>
          <p:cNvPr id="3" name="Picture 2" descr="A doctor checking a person's blood pressure&#10;&#10;Description automatically generated">
            <a:extLst>
              <a:ext uri="{FF2B5EF4-FFF2-40B4-BE49-F238E27FC236}">
                <a16:creationId xmlns:a16="http://schemas.microsoft.com/office/drawing/2014/main" id="{37DE959D-BE88-388F-B0AE-16C34BBAA0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0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4A2A61EF-3AE0-7EB1-A45B-B5BA71823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9499"/>
            <a:ext cx="5611660" cy="16605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269FF0-3A53-78DC-CC27-07129609042F}"/>
              </a:ext>
            </a:extLst>
          </p:cNvPr>
          <p:cNvSpPr txBox="1"/>
          <p:nvPr/>
        </p:nvSpPr>
        <p:spPr>
          <a:xfrm>
            <a:off x="2627723" y="6172200"/>
            <a:ext cx="24860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spc="200" baseline="0" dirty="0"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D3525F-8D6E-953F-C0B7-FDC5A0E603CA}"/>
              </a:ext>
            </a:extLst>
          </p:cNvPr>
          <p:cNvSpPr txBox="1"/>
          <p:nvPr/>
        </p:nvSpPr>
        <p:spPr>
          <a:xfrm>
            <a:off x="581973" y="746642"/>
            <a:ext cx="64037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6500" b="1" spc="-150" dirty="0">
                <a:solidFill>
                  <a:srgbClr val="2A2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 heart strong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514F7B-B859-3676-9282-86C6EC2C7F71}"/>
              </a:ext>
            </a:extLst>
          </p:cNvPr>
          <p:cNvSpPr txBox="1"/>
          <p:nvPr/>
        </p:nvSpPr>
        <p:spPr>
          <a:xfrm>
            <a:off x="585457" y="4003135"/>
            <a:ext cx="3775528" cy="1064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20"/>
              </a:lnSpc>
            </a:pPr>
            <a:r>
              <a:rPr lang="en-US" sz="19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Scan to find a primary care provider (PCP) to get your blood pressure checked. </a:t>
            </a:r>
            <a:endParaRPr lang="en-US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D19972-7866-5616-48C1-E456C41264F7}"/>
              </a:ext>
            </a:extLst>
          </p:cNvPr>
          <p:cNvSpPr txBox="1"/>
          <p:nvPr/>
        </p:nvSpPr>
        <p:spPr>
          <a:xfrm>
            <a:off x="605744" y="2429958"/>
            <a:ext cx="4508004" cy="914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</a:pPr>
            <a:r>
              <a:rPr lang="en-US" sz="1750" dirty="0">
                <a:latin typeface="Arial" panose="020B0604020202020204" pitchFamily="34" charset="0"/>
                <a:cs typeface="Arial" panose="020B0604020202020204" pitchFamily="34" charset="0"/>
              </a:rPr>
              <a:t>High blood pressure significantly increases your risk for heart disease. It’s important to know your numbers.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8FAEC2-D9F7-08F5-0148-0C17169E3C4D}"/>
              </a:ext>
            </a:extLst>
          </p:cNvPr>
          <p:cNvSpPr txBox="1"/>
          <p:nvPr/>
        </p:nvSpPr>
        <p:spPr>
          <a:xfrm>
            <a:off x="3927014" y="5428701"/>
            <a:ext cx="196148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heycastlight_health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B863E1C-2E20-9A37-90F0-BCAA8F451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24396"/>
            <a:ext cx="497393" cy="10011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40D1C98-8F79-7048-EF02-575574F34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21483"/>
            <a:ext cx="341644" cy="4112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ACEC9A4-9961-6E7F-14DD-58DDBB5CB2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4791" y="5446740"/>
            <a:ext cx="257613" cy="2647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0148B9-EE5B-FCA4-AC58-966B777AF4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6226" y="3982062"/>
            <a:ext cx="1094425" cy="109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1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46</Words>
  <Application>Microsoft Macintosh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Dori Shields</cp:lastModifiedBy>
  <cp:revision>48</cp:revision>
  <dcterms:created xsi:type="dcterms:W3CDTF">2023-12-01T18:42:07Z</dcterms:created>
  <dcterms:modified xsi:type="dcterms:W3CDTF">2024-10-23T15:07:40Z</dcterms:modified>
</cp:coreProperties>
</file>