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68"/>
    <p:restoredTop sz="96334"/>
  </p:normalViewPr>
  <p:slideViewPr>
    <p:cSldViewPr snapToGrid="0">
      <p:cViewPr varScale="1">
        <p:scale>
          <a:sx n="127" d="100"/>
          <a:sy n="127" d="100"/>
        </p:scale>
        <p:origin x="2664" y="200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4" name="Picture 3" descr="A doctor checking a patient's blood pressure&#10;&#10;Description automatically generated">
            <a:extLst>
              <a:ext uri="{FF2B5EF4-FFF2-40B4-BE49-F238E27FC236}">
                <a16:creationId xmlns:a16="http://schemas.microsoft.com/office/drawing/2014/main" id="{6F56D589-5EB6-8D1A-8BE7-ED82E9D5BFD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704187"/>
            <a:ext cx="4010578" cy="2898766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365757"/>
            <a:ext cx="4098120" cy="3524241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1F18F3-CB0F-1E70-C8B3-0E8E1984F03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224568" y="6342633"/>
            <a:ext cx="2803207" cy="45196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ts val="1400"/>
              </a:lnSpc>
            </a:pPr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1050" b="1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provider and schedule your appointment.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4126230" y="9495313"/>
            <a:ext cx="36461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spc="293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238073"/>
            <a:ext cx="73221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 heart strong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229024"/>
            <a:ext cx="7079384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High blood pressure significantly increases your risk for heart disease. It’s important </a:t>
            </a:r>
            <a:b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to know your numbers. </a:t>
            </a:r>
          </a:p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provider (PCP).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6165305"/>
            <a:ext cx="27193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Get your blood pressure checked to know where you stand as high blood pressure often has no warning signs or symptoms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Understand risk factors and take steps to keep your blood pressure in a healthy range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Meet with your PCP regularly to review your treatment plan if you have high blood pressure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F72191-105E-0357-7B34-D97B76F8617A}"/>
              </a:ext>
            </a:extLst>
          </p:cNvPr>
          <p:cNvSpPr txBox="1"/>
          <p:nvPr/>
        </p:nvSpPr>
        <p:spPr>
          <a:xfrm>
            <a:off x="4228024" y="5862722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ED8B78A-407A-A9E4-860B-99F153F3CDFC}"/>
              </a:ext>
            </a:extLst>
          </p:cNvPr>
          <p:cNvSpPr txBox="1">
            <a:spLocks/>
          </p:cNvSpPr>
          <p:nvPr/>
        </p:nvSpPr>
        <p:spPr>
          <a:xfrm>
            <a:off x="4238003" y="704683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95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349EA17-B9E7-3DF8-4CF4-D8314014BB10}"/>
              </a:ext>
            </a:extLst>
          </p:cNvPr>
          <p:cNvSpPr txBox="1"/>
          <p:nvPr/>
        </p:nvSpPr>
        <p:spPr>
          <a:xfrm>
            <a:off x="4519632" y="808397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94F90B5-05C4-AF5B-3739-878CF8CF2DB2}"/>
              </a:ext>
            </a:extLst>
          </p:cNvPr>
          <p:cNvCxnSpPr>
            <a:cxnSpLocks/>
          </p:cNvCxnSpPr>
          <p:nvPr/>
        </p:nvCxnSpPr>
        <p:spPr>
          <a:xfrm>
            <a:off x="4318823" y="7987081"/>
            <a:ext cx="2708952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677355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 Now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688DA39-6AD3-C662-58CB-8E6EF37F3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1328" y="8091466"/>
            <a:ext cx="215900" cy="228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103466D-BEDA-6877-BB45-FF6BD972AC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332" y="6339201"/>
            <a:ext cx="406400" cy="406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156F54E-EB92-04FD-F2CD-99317EBE1A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309" y="7105745"/>
            <a:ext cx="342900" cy="4064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0606DB2-2312-1C3D-DF50-4DC74E11F4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4357" y="7882513"/>
            <a:ext cx="266700" cy="4064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652C2C4-71A9-27D8-3885-171B77DE3BF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51475" y="6963961"/>
            <a:ext cx="876300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193</TotalTime>
  <Words>127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Log in to Castlight to find a provider and schedule your appointment.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41</cp:revision>
  <dcterms:created xsi:type="dcterms:W3CDTF">2023-12-11T20:49:55Z</dcterms:created>
  <dcterms:modified xsi:type="dcterms:W3CDTF">2024-10-23T15:07:26Z</dcterms:modified>
</cp:coreProperties>
</file>