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7"/>
    <p:restoredTop sz="96327"/>
  </p:normalViewPr>
  <p:slideViewPr>
    <p:cSldViewPr snapToGrid="0">
      <p:cViewPr varScale="1">
        <p:scale>
          <a:sx n="61" d="100"/>
          <a:sy n="61" d="100"/>
        </p:scale>
        <p:origin x="306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B6444-4274-93A6-1D48-B82BC7D0D3D8}"/>
              </a:ext>
            </a:extLst>
          </p:cNvPr>
          <p:cNvSpPr/>
          <p:nvPr userDrawn="1"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6794822" y="12302006"/>
            <a:ext cx="0" cy="867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106" y="12381515"/>
            <a:ext cx="2247900" cy="749300"/>
          </a:xfrm>
          <a:prstGeom prst="rect">
            <a:avLst/>
          </a:prstGeom>
        </p:spPr>
      </p:pic>
      <p:pic>
        <p:nvPicPr>
          <p:cNvPr id="2" name="Picture 1" descr="A doctor checking a patient's blood pressure&#10;&#10;Description automatically generated">
            <a:extLst>
              <a:ext uri="{FF2B5EF4-FFF2-40B4-BE49-F238E27FC236}">
                <a16:creationId xmlns:a16="http://schemas.microsoft.com/office/drawing/2014/main" id="{5FA916A8-6D97-4D8F-60ED-4D6EB929C1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3716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8EC70-8DF3-8D87-735A-36CF0AD3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2" y="9229585"/>
            <a:ext cx="12024312" cy="26283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F18F3-CB0F-1E70-C8B3-0E8E1984F03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38657" y="9580317"/>
            <a:ext cx="4055005" cy="1066844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</a:t>
            </a:r>
            <a:b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 visit </a:t>
            </a:r>
            <a:r>
              <a:rPr lang="en-US" sz="2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mycastlight.com</a:t>
            </a:r>
            <a:endParaRPr lang="en-US" sz="2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4A44-D438-29B4-A75F-8EE391F03679}"/>
              </a:ext>
            </a:extLst>
          </p:cNvPr>
          <p:cNvSpPr txBox="1"/>
          <p:nvPr/>
        </p:nvSpPr>
        <p:spPr>
          <a:xfrm>
            <a:off x="7414301" y="12615334"/>
            <a:ext cx="24860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691755" y="6047697"/>
            <a:ext cx="12702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150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heart strong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742950" y="7632963"/>
            <a:ext cx="12111274" cy="105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High blood pressure significantly increases your risk for heart disease. Visit your PCP regularly to get your blood pressure checked.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8FA-D4D0-B3C7-F8C1-E42715B2C25F}"/>
              </a:ext>
            </a:extLst>
          </p:cNvPr>
          <p:cNvSpPr txBox="1"/>
          <p:nvPr/>
        </p:nvSpPr>
        <p:spPr>
          <a:xfrm>
            <a:off x="1724949" y="9732042"/>
            <a:ext cx="4229100" cy="147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6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6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6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a provider and schedule your appointment.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D5171-E780-C868-8F53-3AAF7CE45D10}"/>
              </a:ext>
            </a:extLst>
          </p:cNvPr>
          <p:cNvSpPr txBox="1"/>
          <p:nvPr/>
        </p:nvSpPr>
        <p:spPr>
          <a:xfrm>
            <a:off x="7837527" y="11061989"/>
            <a:ext cx="285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74B214-F116-E452-5128-E40619924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153" y="11039794"/>
            <a:ext cx="431800" cy="444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7AFE61-6B87-9923-1F34-310E5282C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12" y="9988105"/>
            <a:ext cx="571500" cy="113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0CB716-E03F-8DD8-A742-D2F9EEE4F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12" y="10309978"/>
            <a:ext cx="393700" cy="46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ADCE7A-561D-956B-F6CD-53F91BADB8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8593" y="9655928"/>
            <a:ext cx="1311723" cy="131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61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Not registered?  Download the mobile app  or visit mycastlight.com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Dori Shields</cp:lastModifiedBy>
  <cp:revision>30</cp:revision>
  <dcterms:created xsi:type="dcterms:W3CDTF">2023-12-11T20:49:55Z</dcterms:created>
  <dcterms:modified xsi:type="dcterms:W3CDTF">2024-10-23T14:47:24Z</dcterms:modified>
</cp:coreProperties>
</file>