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13716000" cy="13716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27D8"/>
    <a:srgbClr val="EBEDED"/>
    <a:srgbClr val="6E1EBC"/>
    <a:srgbClr val="6E1EBE"/>
    <a:srgbClr val="00C389"/>
    <a:srgbClr val="B528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67"/>
    <p:restoredTop sz="96327"/>
  </p:normalViewPr>
  <p:slideViewPr>
    <p:cSldViewPr snapToGrid="0">
      <p:cViewPr varScale="1">
        <p:scale>
          <a:sx n="61" d="100"/>
          <a:sy n="61" d="100"/>
        </p:scale>
        <p:origin x="3064" y="2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B58354-4FE1-D848-863D-1091BF29DCEB}" type="datetimeFigureOut">
              <a:rPr lang="en-US" smtClean="0"/>
              <a:t>10/23/24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885950" y="1143000"/>
            <a:ext cx="30861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A877A5-994E-FD49-B346-02801BADB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4614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A877A5-994E-FD49-B346-02801BADB8D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7371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8378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FEB6444-4274-93A6-1D48-B82BC7D0D3D8}"/>
              </a:ext>
            </a:extLst>
          </p:cNvPr>
          <p:cNvSpPr/>
          <p:nvPr userDrawn="1"/>
        </p:nvSpPr>
        <p:spPr>
          <a:xfrm>
            <a:off x="0" y="0"/>
            <a:ext cx="13716000" cy="13716000"/>
          </a:xfrm>
          <a:prstGeom prst="rect">
            <a:avLst/>
          </a:prstGeom>
          <a:solidFill>
            <a:srgbClr val="EBEDE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62030B2-AE66-A65D-7969-BBF9E69EBC40}"/>
              </a:ext>
            </a:extLst>
          </p:cNvPr>
          <p:cNvCxnSpPr>
            <a:cxnSpLocks/>
          </p:cNvCxnSpPr>
          <p:nvPr userDrawn="1"/>
        </p:nvCxnSpPr>
        <p:spPr>
          <a:xfrm>
            <a:off x="6794822" y="12302006"/>
            <a:ext cx="0" cy="86759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6830A59B-909B-67F0-70B6-43D44538460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44106" y="12381515"/>
            <a:ext cx="2247900" cy="749300"/>
          </a:xfrm>
          <a:prstGeom prst="rect">
            <a:avLst/>
          </a:prstGeom>
        </p:spPr>
      </p:pic>
      <p:pic>
        <p:nvPicPr>
          <p:cNvPr id="6" name="Picture 5" descr="A doctor making a heart with his hands&#10;&#10;Description automatically generated">
            <a:extLst>
              <a:ext uri="{FF2B5EF4-FFF2-40B4-BE49-F238E27FC236}">
                <a16:creationId xmlns:a16="http://schemas.microsoft.com/office/drawing/2014/main" id="{34E17BA0-1444-6DF3-73C4-85EC5A9E034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1" y="0"/>
            <a:ext cx="13716001" cy="560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406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9F8EC70-8DF3-8D87-735A-36CF0AD3DD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912" y="9229585"/>
            <a:ext cx="12024312" cy="262833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81F18F3-CB0F-1E70-C8B3-0E8E1984F03F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7238657" y="9580317"/>
            <a:ext cx="4055005" cy="1066844"/>
          </a:xfrm>
          <a:prstGeom prst="rect">
            <a:avLst/>
          </a:prstGeom>
        </p:spPr>
        <p:txBody>
          <a:bodyPr/>
          <a:lstStyle/>
          <a:p>
            <a:pPr>
              <a:lnSpc>
                <a:spcPts val="2700"/>
              </a:lnSpc>
            </a:pPr>
            <a:r>
              <a:rPr lang="en-US" sz="2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Not registered? </a:t>
            </a:r>
            <a:br>
              <a:rPr lang="en-US" sz="2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en-US" sz="2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Download the mobile app </a:t>
            </a:r>
            <a:br>
              <a:rPr lang="en-US" sz="2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en-US" sz="2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or visit </a:t>
            </a:r>
            <a:r>
              <a:rPr lang="en-US" sz="200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mycastlight.com</a:t>
            </a:r>
            <a:endParaRPr lang="en-US" sz="2000" b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2E84A44-D438-29B4-A75F-8EE391F03679}"/>
              </a:ext>
            </a:extLst>
          </p:cNvPr>
          <p:cNvSpPr txBox="1"/>
          <p:nvPr/>
        </p:nvSpPr>
        <p:spPr>
          <a:xfrm>
            <a:off x="7414301" y="12615334"/>
            <a:ext cx="248602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0" i="0" spc="200" baseline="0" dirty="0">
                <a:latin typeface="Arial" panose="020B0604020202020204" pitchFamily="34" charset="0"/>
                <a:cs typeface="Arial" panose="020B0604020202020204" pitchFamily="34" charset="0"/>
              </a:rPr>
              <a:t>[CUSTOMER LOGO]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B383143-7A22-937E-2F72-004C7DE9E438}"/>
              </a:ext>
            </a:extLst>
          </p:cNvPr>
          <p:cNvSpPr txBox="1"/>
          <p:nvPr/>
        </p:nvSpPr>
        <p:spPr>
          <a:xfrm>
            <a:off x="691755" y="6047697"/>
            <a:ext cx="127021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250" b="1" spc="-150" dirty="0">
                <a:solidFill>
                  <a:srgbClr val="2A27D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 your blood pressure checked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8B9134-737C-D1F1-08B3-34AE830AEB5F}"/>
              </a:ext>
            </a:extLst>
          </p:cNvPr>
          <p:cNvSpPr txBox="1"/>
          <p:nvPr/>
        </p:nvSpPr>
        <p:spPr>
          <a:xfrm>
            <a:off x="742950" y="7313988"/>
            <a:ext cx="12398892" cy="1546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780"/>
              </a:lnSpc>
            </a:pPr>
            <a:r>
              <a:rPr lang="en-US" sz="2750" dirty="0">
                <a:latin typeface="Arial" panose="020B0604020202020204" pitchFamily="34" charset="0"/>
                <a:cs typeface="Arial" panose="020B0604020202020204" pitchFamily="34" charset="0"/>
              </a:rPr>
              <a:t>High blood pressure increases your risk for serious health problems, including a heart attack, stroke, and kidney disease. Starting at age 18, get your blood pressure checked regularly to diagnose health problems early.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50138FA-D4D0-B3C7-F8C1-E42715B2C25F}"/>
              </a:ext>
            </a:extLst>
          </p:cNvPr>
          <p:cNvSpPr txBox="1"/>
          <p:nvPr/>
        </p:nvSpPr>
        <p:spPr>
          <a:xfrm>
            <a:off x="1724949" y="9732042"/>
            <a:ext cx="4229100" cy="1473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720"/>
              </a:lnSpc>
            </a:pPr>
            <a:r>
              <a:rPr lang="en-US" sz="2600" b="1" dirty="0">
                <a:solidFill>
                  <a:srgbClr val="2A27D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 in to </a:t>
            </a:r>
            <a:r>
              <a:rPr lang="en-US" sz="2600" b="1" dirty="0" err="1">
                <a:solidFill>
                  <a:srgbClr val="2A27D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Castlight</a:t>
            </a:r>
            <a:r>
              <a:rPr lang="en-US" sz="2600" b="1" dirty="0">
                <a:solidFill>
                  <a:srgbClr val="2A27D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find a provider and schedule your appointment.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9CD5171-E780-C868-8F53-3AAF7CE45D10}"/>
              </a:ext>
            </a:extLst>
          </p:cNvPr>
          <p:cNvSpPr txBox="1"/>
          <p:nvPr/>
        </p:nvSpPr>
        <p:spPr>
          <a:xfrm>
            <a:off x="7837527" y="11061989"/>
            <a:ext cx="2857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2A27D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</a:t>
            </a:r>
            <a:r>
              <a:rPr lang="en-US" sz="2000" b="1" dirty="0" err="1">
                <a:solidFill>
                  <a:srgbClr val="2A27D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heycastlight_health</a:t>
            </a:r>
            <a:endParaRPr lang="en-US" sz="2000" b="1" dirty="0">
              <a:solidFill>
                <a:srgbClr val="2A27D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874B214-F116-E452-5128-E406199245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30153" y="11039794"/>
            <a:ext cx="431800" cy="4445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47AFE61-6B87-9923-1F34-310E5282CF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9912" y="9988105"/>
            <a:ext cx="571500" cy="11303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C0CB716-E03F-8DD8-A742-D2F9EEE4FA6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9912" y="10309978"/>
            <a:ext cx="393700" cy="4699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FADCE7A-561D-956B-F6CD-53F91BADB86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58593" y="9655928"/>
            <a:ext cx="1311723" cy="1311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6768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123</TotalTime>
  <Words>80</Words>
  <Application>Microsoft Macintosh PowerPoint</Application>
  <PresentationFormat>Custom</PresentationFormat>
  <Paragraphs>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Arial</vt:lpstr>
      <vt:lpstr>Calibri</vt:lpstr>
      <vt:lpstr>Office Theme</vt:lpstr>
      <vt:lpstr>Not registered?  Download the mobile app  or visit mycastlight.com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Not registered? Download the mobile app or visit mycastlight.com</dc:title>
  <dc:creator>Dori Shields</dc:creator>
  <cp:lastModifiedBy>Dori Shields</cp:lastModifiedBy>
  <cp:revision>32</cp:revision>
  <dcterms:created xsi:type="dcterms:W3CDTF">2023-12-11T20:49:55Z</dcterms:created>
  <dcterms:modified xsi:type="dcterms:W3CDTF">2024-10-23T15:08:19Z</dcterms:modified>
</cp:coreProperties>
</file>