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doctor checking a person's blood pressure&#10;&#10;Description automatically generated">
            <a:extLst>
              <a:ext uri="{FF2B5EF4-FFF2-40B4-BE49-F238E27FC236}">
                <a16:creationId xmlns:a16="http://schemas.microsoft.com/office/drawing/2014/main" id="{4F420958-F4C6-31F8-FD76-9147902CB5C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5" y="0"/>
            <a:ext cx="9166798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heart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8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2024-10-23T14:37:19Z</dcterms:modified>
</cp:coreProperties>
</file>