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6806863" cy="558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>
      <p:cViewPr varScale="1">
        <p:scale>
          <a:sx n="111" d="100"/>
          <a:sy n="111" d="100"/>
        </p:scale>
        <p:origin x="23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201-C8FE-3B4D-B54D-16579F4137BD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12850" y="1143000"/>
            <a:ext cx="928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5A2-0A61-E740-BE80-D19F591B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75A2-0A61-E740-BE80-D19F591B8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488765-19EE-86F2-FF21-E4C68F815FDD}"/>
              </a:ext>
            </a:extLst>
          </p:cNvPr>
          <p:cNvSpPr/>
          <p:nvPr userDrawn="1"/>
        </p:nvSpPr>
        <p:spPr>
          <a:xfrm>
            <a:off x="0" y="0"/>
            <a:ext cx="16806863" cy="5586412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C2D6F2-5A1F-74D7-B627-00B60FD5601B}"/>
              </a:ext>
            </a:extLst>
          </p:cNvPr>
          <p:cNvCxnSpPr>
            <a:cxnSpLocks/>
          </p:cNvCxnSpPr>
          <p:nvPr userDrawn="1"/>
        </p:nvCxnSpPr>
        <p:spPr>
          <a:xfrm>
            <a:off x="2579409" y="4555500"/>
            <a:ext cx="0" cy="6465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0D32-963D-D314-EA3E-707871D04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064" y="4578747"/>
            <a:ext cx="1689100" cy="558800"/>
          </a:xfrm>
          <a:prstGeom prst="rect">
            <a:avLst/>
          </a:prstGeom>
        </p:spPr>
      </p:pic>
      <p:pic>
        <p:nvPicPr>
          <p:cNvPr id="3" name="Picture 2" descr="A person sitting on stairs eating an apple&#10;&#10;Description automatically generated">
            <a:extLst>
              <a:ext uri="{FF2B5EF4-FFF2-40B4-BE49-F238E27FC236}">
                <a16:creationId xmlns:a16="http://schemas.microsoft.com/office/drawing/2014/main" id="{CA1133F0-D459-702C-AAA1-E5F64AFB62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40067" y="0"/>
            <a:ext cx="9166796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44870" rtl="0" eaLnBrk="1" latinLnBrk="0" hangingPunct="1">
        <a:lnSpc>
          <a:spcPct val="90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18" indent="-186218" algn="l" defTabSz="74487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1pPr>
      <a:lvl2pPr marL="55865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3108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30352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67595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04839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42082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79326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3165699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1pPr>
      <a:lvl2pPr marL="37243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2pPr>
      <a:lvl3pPr marL="74487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3pPr>
      <a:lvl4pPr marL="111730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48974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6217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23461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60704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97948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D43710-6AD2-987C-22D8-38AB7F94028E}"/>
              </a:ext>
            </a:extLst>
          </p:cNvPr>
          <p:cNvSpPr txBox="1"/>
          <p:nvPr/>
        </p:nvSpPr>
        <p:spPr>
          <a:xfrm>
            <a:off x="2891994" y="4722223"/>
            <a:ext cx="24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F3817-7D6B-60D2-F5FD-7686D65C0E48}"/>
              </a:ext>
            </a:extLst>
          </p:cNvPr>
          <p:cNvSpPr txBox="1"/>
          <p:nvPr/>
        </p:nvSpPr>
        <p:spPr>
          <a:xfrm>
            <a:off x="389293" y="1258224"/>
            <a:ext cx="8465998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760"/>
              </a:lnSpc>
            </a:pPr>
            <a:r>
              <a:rPr lang="en-US" sz="80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</p:spTree>
    <p:extLst>
      <p:ext uri="{BB962C8B-B14F-4D97-AF65-F5344CB8AC3E}">
        <p14:creationId xmlns:p14="http://schemas.microsoft.com/office/powerpoint/2010/main" val="322323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</TotalTime>
  <Words>10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25</cp:revision>
  <dcterms:created xsi:type="dcterms:W3CDTF">2023-12-11T20:44:05Z</dcterms:created>
  <dcterms:modified xsi:type="dcterms:W3CDTF">2024-10-23T16:36:13Z</dcterms:modified>
</cp:coreProperties>
</file>