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  <a:srgbClr val="6E1EBC"/>
    <a:srgbClr val="2A27D8"/>
    <a:srgbClr val="00C187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1"/>
    <p:restoredTop sz="96333"/>
  </p:normalViewPr>
  <p:slideViewPr>
    <p:cSldViewPr snapToGrid="0">
      <p:cViewPr>
        <p:scale>
          <a:sx n="120" d="100"/>
          <a:sy n="120" d="100"/>
        </p:scale>
        <p:origin x="143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A05A22-F0F1-F48C-87D9-BF2A72B792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6969F-457F-18ED-5039-0FA87C5B8439}"/>
              </a:ext>
            </a:extLst>
          </p:cNvPr>
          <p:cNvCxnSpPr/>
          <p:nvPr userDrawn="1"/>
        </p:nvCxnSpPr>
        <p:spPr>
          <a:xfrm>
            <a:off x="2385583" y="6044061"/>
            <a:ext cx="0" cy="53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CD47D-143F-F72C-444B-1A60681290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547" y="6072323"/>
            <a:ext cx="1373173" cy="457724"/>
          </a:xfrm>
          <a:prstGeom prst="rect">
            <a:avLst/>
          </a:prstGeom>
        </p:spPr>
      </p:pic>
      <p:pic>
        <p:nvPicPr>
          <p:cNvPr id="4" name="Picture 3" descr="A person sitting on steps eating an apple&#10;&#10;Description automatically generated">
            <a:extLst>
              <a:ext uri="{FF2B5EF4-FFF2-40B4-BE49-F238E27FC236}">
                <a16:creationId xmlns:a16="http://schemas.microsoft.com/office/drawing/2014/main" id="{5120AB84-09C8-0B24-E3DD-BEA21A343C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78826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A2A61EF-3AE0-7EB1-A45B-B5BA71823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9499"/>
            <a:ext cx="5611660" cy="16605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269FF0-3A53-78DC-CC27-07129609042F}"/>
              </a:ext>
            </a:extLst>
          </p:cNvPr>
          <p:cNvSpPr txBox="1"/>
          <p:nvPr/>
        </p:nvSpPr>
        <p:spPr>
          <a:xfrm>
            <a:off x="2627723" y="6172200"/>
            <a:ext cx="2486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3525F-8D6E-953F-C0B7-FDC5A0E603CA}"/>
              </a:ext>
            </a:extLst>
          </p:cNvPr>
          <p:cNvSpPr txBox="1"/>
          <p:nvPr/>
        </p:nvSpPr>
        <p:spPr>
          <a:xfrm>
            <a:off x="581973" y="672211"/>
            <a:ext cx="640372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300"/>
              </a:lnSpc>
            </a:pPr>
            <a:r>
              <a:rPr lang="en-US" sz="62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food, healthier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514F7B-B859-3676-9282-86C6EC2C7F71}"/>
              </a:ext>
            </a:extLst>
          </p:cNvPr>
          <p:cNvSpPr txBox="1"/>
          <p:nvPr/>
        </p:nvSpPr>
        <p:spPr>
          <a:xfrm>
            <a:off x="585457" y="4034308"/>
            <a:ext cx="3775528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sz="175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 to find a primary care provider (PCP) and get support with your nutrition plan.</a:t>
            </a:r>
            <a:endParaRPr lang="en-US" sz="17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19972-7866-5616-48C1-E456C41264F7}"/>
              </a:ext>
            </a:extLst>
          </p:cNvPr>
          <p:cNvSpPr txBox="1"/>
          <p:nvPr/>
        </p:nvSpPr>
        <p:spPr>
          <a:xfrm>
            <a:off x="605744" y="2429958"/>
            <a:ext cx="5150820" cy="91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Forget the “all or nothing” mindset when it comes to eating. Follow a balanced diet to maintain good health and reduce your risk of diet-related diseases.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AEC2-D9F7-08F5-0148-0C17169E3C4D}"/>
              </a:ext>
            </a:extLst>
          </p:cNvPr>
          <p:cNvSpPr txBox="1"/>
          <p:nvPr/>
        </p:nvSpPr>
        <p:spPr>
          <a:xfrm>
            <a:off x="3927014" y="5428701"/>
            <a:ext cx="19614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863E1C-2E20-9A37-90F0-BCAA8F451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4396"/>
            <a:ext cx="497393" cy="10011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0D1C98-8F79-7048-EF02-575574F34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1483"/>
            <a:ext cx="341644" cy="411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CEC9A4-9961-6E7F-14DD-58DDBB5CB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91" y="5446740"/>
            <a:ext cx="257613" cy="264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879509-EB34-8470-6782-95DB675EF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2971" y="3966947"/>
            <a:ext cx="1109540" cy="11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61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50</cp:revision>
  <dcterms:created xsi:type="dcterms:W3CDTF">2023-12-01T18:42:07Z</dcterms:created>
  <dcterms:modified xsi:type="dcterms:W3CDTF">2024-10-23T18:34:59Z</dcterms:modified>
</cp:coreProperties>
</file>