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1"/>
    <p:restoredTop sz="96306"/>
  </p:normalViewPr>
  <p:slideViewPr>
    <p:cSldViewPr snapToGrid="0">
      <p:cViewPr>
        <p:scale>
          <a:sx n="75" d="100"/>
          <a:sy n="75" d="100"/>
        </p:scale>
        <p:origin x="266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6" name="Picture 5" descr="A person sitting on stairs eating an apple&#10;&#10;Description automatically generated">
            <a:extLst>
              <a:ext uri="{FF2B5EF4-FFF2-40B4-BE49-F238E27FC236}">
                <a16:creationId xmlns:a16="http://schemas.microsoft.com/office/drawing/2014/main" id="{489558F9-7457-BCD1-A40A-DE3FE624E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715999" cy="55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2958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58031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531365"/>
            <a:ext cx="12111274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Forget the “all or nothing” mindset when it comes to your diet. Visit your primary care provider (PCP) to help you develop a well-balanced plan.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73204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06198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039794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998810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309978"/>
            <a:ext cx="3937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B6B4F-C223-375E-75F1-BF14CDB44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1924" y="9664513"/>
            <a:ext cx="1320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72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31</cp:revision>
  <dcterms:created xsi:type="dcterms:W3CDTF">2023-12-11T20:49:55Z</dcterms:created>
  <dcterms:modified xsi:type="dcterms:W3CDTF">2024-10-23T19:12:04Z</dcterms:modified>
</cp:coreProperties>
</file>