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6327"/>
  </p:normalViewPr>
  <p:slideViewPr>
    <p:cSldViewPr snapToGrid="0">
      <p:cViewPr>
        <p:scale>
          <a:sx n="120" d="100"/>
          <a:sy n="120" d="100"/>
        </p:scale>
        <p:origin x="123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pic>
        <p:nvPicPr>
          <p:cNvPr id="3" name="Picture 2" descr="A person and person looking at a tablet&#10;&#10;Description automatically generated">
            <a:extLst>
              <a:ext uri="{FF2B5EF4-FFF2-40B4-BE49-F238E27FC236}">
                <a16:creationId xmlns:a16="http://schemas.microsoft.com/office/drawing/2014/main" id="{8C2CCD86-6E7A-0242-4CE0-3EFDF37FA4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A2A61EF-3AE0-7EB1-A45B-B5BA7182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69FF0-3A53-78DC-CC27-07129609042F}"/>
              </a:ext>
            </a:extLst>
          </p:cNvPr>
          <p:cNvSpPr txBox="1"/>
          <p:nvPr/>
        </p:nvSpPr>
        <p:spPr>
          <a:xfrm>
            <a:off x="2627723" y="6172200"/>
            <a:ext cx="2486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863636"/>
            <a:ext cx="55140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2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control </a:t>
            </a:r>
          </a:p>
          <a:p>
            <a:pPr>
              <a:lnSpc>
                <a:spcPts val="6000"/>
              </a:lnSpc>
            </a:pPr>
            <a:r>
              <a:rPr lang="en-US" sz="62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your 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14F7B-B859-3676-9282-86C6EC2C7F71}"/>
              </a:ext>
            </a:extLst>
          </p:cNvPr>
          <p:cNvSpPr txBox="1"/>
          <p:nvPr/>
        </p:nvSpPr>
        <p:spPr>
          <a:xfrm>
            <a:off x="585457" y="3992502"/>
            <a:ext cx="3495020" cy="110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20"/>
              </a:lnSpc>
            </a:pPr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schedule a visit with your primary care provider (PCP) to check-in on your overall health and get screened.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4" y="2527207"/>
            <a:ext cx="5130038" cy="63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Routine cancer screenings and a healthy lifestyle can mean better outcomes for your health.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AEC2-D9F7-08F5-0148-0C17169E3C4D}"/>
              </a:ext>
            </a:extLst>
          </p:cNvPr>
          <p:cNvSpPr txBox="1"/>
          <p:nvPr/>
        </p:nvSpPr>
        <p:spPr>
          <a:xfrm>
            <a:off x="3927014" y="5428701"/>
            <a:ext cx="1961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863E1C-2E20-9A37-90F0-BCAA8F45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0D1C98-8F79-7048-EF02-575574F34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CEC9A4-9961-6E7F-14DD-58DDBB5C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3ABB67-23D2-E495-47AB-DAD8423F12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589" y="3971671"/>
            <a:ext cx="1103062" cy="110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51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47</cp:revision>
  <dcterms:created xsi:type="dcterms:W3CDTF">2023-12-01T18:42:07Z</dcterms:created>
  <dcterms:modified xsi:type="dcterms:W3CDTF">2024-10-24T15:14:28Z</dcterms:modified>
</cp:coreProperties>
</file>