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8"/>
    <a:srgbClr val="EBEDED"/>
    <a:srgbClr val="6E1EBC"/>
    <a:srgbClr val="6E1EBE"/>
    <a:srgbClr val="00C389"/>
    <a:srgbClr val="B52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7"/>
    <p:restoredTop sz="96320"/>
  </p:normalViewPr>
  <p:slideViewPr>
    <p:cSldViewPr snapToGrid="0">
      <p:cViewPr>
        <p:scale>
          <a:sx n="75" d="100"/>
          <a:sy n="75" d="100"/>
        </p:scale>
        <p:origin x="1488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58354-4FE1-D848-863D-1091BF29DCEB}" type="datetimeFigureOut">
              <a:rPr lang="en-US" smtClean="0"/>
              <a:t>10/24/24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877A5-994E-FD49-B346-02801BAD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6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877A5-994E-FD49-B346-02801BADB8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3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37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FEB6444-4274-93A6-1D48-B82BC7D0D3D8}"/>
              </a:ext>
            </a:extLst>
          </p:cNvPr>
          <p:cNvSpPr/>
          <p:nvPr userDrawn="1"/>
        </p:nvSpPr>
        <p:spPr>
          <a:xfrm>
            <a:off x="-1" y="0"/>
            <a:ext cx="13716000" cy="13716000"/>
          </a:xfrm>
          <a:prstGeom prst="rect">
            <a:avLst/>
          </a:prstGeom>
          <a:solidFill>
            <a:srgbClr val="EB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2030B2-AE66-A65D-7969-BBF9E69EBC40}"/>
              </a:ext>
            </a:extLst>
          </p:cNvPr>
          <p:cNvCxnSpPr>
            <a:cxnSpLocks/>
          </p:cNvCxnSpPr>
          <p:nvPr userDrawn="1"/>
        </p:nvCxnSpPr>
        <p:spPr>
          <a:xfrm>
            <a:off x="6794822" y="12302006"/>
            <a:ext cx="0" cy="8675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830A59B-909B-67F0-70B6-43D4453846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44106" y="12381515"/>
            <a:ext cx="2247900" cy="749300"/>
          </a:xfrm>
          <a:prstGeom prst="rect">
            <a:avLst/>
          </a:prstGeom>
        </p:spPr>
      </p:pic>
      <p:pic>
        <p:nvPicPr>
          <p:cNvPr id="5" name="Picture 4" descr="A person and person looking at a tablet&#10;&#10;Description automatically generated">
            <a:extLst>
              <a:ext uri="{FF2B5EF4-FFF2-40B4-BE49-F238E27FC236}">
                <a16:creationId xmlns:a16="http://schemas.microsoft.com/office/drawing/2014/main" id="{E1E14824-8D77-51E1-447D-8BDDA65510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13718675" cy="56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0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F8EC70-8DF3-8D87-735A-36CF0AD3D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12" y="9229585"/>
            <a:ext cx="12024312" cy="26283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F18F3-CB0F-1E70-C8B3-0E8E1984F03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238657" y="9580317"/>
            <a:ext cx="4055005" cy="1066844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700"/>
              </a:lnSpc>
            </a:pPr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 registered? </a:t>
            </a:r>
            <a:b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Download the mobile app </a:t>
            </a:r>
            <a:b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 visit </a:t>
            </a:r>
            <a:r>
              <a:rPr lang="en-US" sz="20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mycastlight.com</a:t>
            </a:r>
            <a:endParaRPr lang="en-US" sz="2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84A44-D438-29B4-A75F-8EE391F03679}"/>
              </a:ext>
            </a:extLst>
          </p:cNvPr>
          <p:cNvSpPr txBox="1"/>
          <p:nvPr/>
        </p:nvSpPr>
        <p:spPr>
          <a:xfrm>
            <a:off x="7414301" y="12615334"/>
            <a:ext cx="24860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i="0" spc="2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383143-7A22-937E-2F72-004C7DE9E438}"/>
              </a:ext>
            </a:extLst>
          </p:cNvPr>
          <p:cNvSpPr txBox="1"/>
          <p:nvPr/>
        </p:nvSpPr>
        <p:spPr>
          <a:xfrm>
            <a:off x="691755" y="6047697"/>
            <a:ext cx="1270211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00" b="1" spc="-150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control of your health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B9134-737C-D1F1-08B3-34AE830AEB5F}"/>
              </a:ext>
            </a:extLst>
          </p:cNvPr>
          <p:cNvSpPr txBox="1"/>
          <p:nvPr/>
        </p:nvSpPr>
        <p:spPr>
          <a:xfrm>
            <a:off x="742950" y="7335253"/>
            <a:ext cx="12024312" cy="1475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Routine cancer screenings and a healthy lifestyle can mean better outcomes for your health. It’s important to visit your primary care provider (PCP) to check-in on your overall health, review guidelines, and get screened.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0138FA-D4D0-B3C7-F8C1-E42715B2C25F}"/>
              </a:ext>
            </a:extLst>
          </p:cNvPr>
          <p:cNvSpPr txBox="1"/>
          <p:nvPr/>
        </p:nvSpPr>
        <p:spPr>
          <a:xfrm>
            <a:off x="1724949" y="9732042"/>
            <a:ext cx="4229100" cy="1473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20"/>
              </a:lnSpc>
            </a:pPr>
            <a:r>
              <a:rPr lang="en-US" sz="26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in to </a:t>
            </a:r>
            <a:r>
              <a:rPr lang="en-US" sz="2600" b="1" dirty="0" err="1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26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find a provider and schedule your appointment.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CD5171-E780-C868-8F53-3AAF7CE45D10}"/>
              </a:ext>
            </a:extLst>
          </p:cNvPr>
          <p:cNvSpPr txBox="1"/>
          <p:nvPr/>
        </p:nvSpPr>
        <p:spPr>
          <a:xfrm>
            <a:off x="7837527" y="11061989"/>
            <a:ext cx="2857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2000" b="1" dirty="0" err="1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2000" b="1" dirty="0">
              <a:solidFill>
                <a:srgbClr val="2A27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874B214-F116-E452-5128-E40619924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153" y="11039794"/>
            <a:ext cx="431800" cy="444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7AFE61-6B87-9923-1F34-310E5282C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12" y="9988105"/>
            <a:ext cx="571500" cy="1130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C0CB716-E03F-8DD8-A742-D2F9EEE4F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912" y="10309978"/>
            <a:ext cx="393700" cy="469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8B650B-3695-F684-366A-C5CBA43F71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4866" y="9665576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76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</TotalTime>
  <Words>81</Words>
  <Application>Microsoft Macintosh PowerPoint</Application>
  <PresentationFormat>Custom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Office Theme</vt:lpstr>
      <vt:lpstr>Not registered?  Download the mobile app  or visit mycastlight.com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registered? Download the mobile app or visit mycastlight.com</dc:title>
  <dc:creator>Dori Shields</dc:creator>
  <cp:lastModifiedBy>Dori Shields</cp:lastModifiedBy>
  <cp:revision>29</cp:revision>
  <dcterms:created xsi:type="dcterms:W3CDTF">2023-12-11T20:49:55Z</dcterms:created>
  <dcterms:modified xsi:type="dcterms:W3CDTF">2024-10-24T15:29:40Z</dcterms:modified>
</cp:coreProperties>
</file>