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7"/>
    <p:restoredTop sz="96320"/>
  </p:normalViewPr>
  <p:slideViewPr>
    <p:cSldViewPr snapToGrid="0">
      <p:cViewPr>
        <p:scale>
          <a:sx n="75" d="100"/>
          <a:sy n="75" d="100"/>
        </p:scale>
        <p:origin x="148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-1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7" name="Picture 6" descr="A group of women holding weights&#10;&#10;Description automatically generated">
            <a:extLst>
              <a:ext uri="{FF2B5EF4-FFF2-40B4-BE49-F238E27FC236}">
                <a16:creationId xmlns:a16="http://schemas.microsoft.com/office/drawing/2014/main" id="{9A9C9A7C-B0B7-28D2-6D3D-BFCC16730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13715999" cy="56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29585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580317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166228"/>
            <a:ext cx="1270211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smoke-free for better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335253"/>
            <a:ext cx="12024312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 the US, smoking causes approximately 30% of all cancers and 90% of lung cancers.* Get support to make lifestyle changes to improve your health.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732042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106198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1039794"/>
            <a:ext cx="431800" cy="44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2" y="9988105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10309978"/>
            <a:ext cx="3937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B650B-3695-F684-366A-C5CBA43F7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4866" y="9665576"/>
            <a:ext cx="1333500" cy="133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1286AC-847A-C37D-62BD-93DDAC26DCAA}"/>
              </a:ext>
            </a:extLst>
          </p:cNvPr>
          <p:cNvSpPr txBox="1"/>
          <p:nvPr/>
        </p:nvSpPr>
        <p:spPr>
          <a:xfrm>
            <a:off x="829912" y="8602134"/>
            <a:ext cx="4893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*American Cancer Society</a:t>
            </a: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75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30</cp:revision>
  <dcterms:created xsi:type="dcterms:W3CDTF">2023-12-11T20:49:55Z</dcterms:created>
  <dcterms:modified xsi:type="dcterms:W3CDTF">2024-10-24T15:32:30Z</dcterms:modified>
</cp:coreProperties>
</file>