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>
      <p:cViewPr>
        <p:scale>
          <a:sx n="120" d="100"/>
          <a:sy n="120" d="100"/>
        </p:scale>
        <p:origin x="12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giving a high five&#10;&#10;Description automatically generated">
            <a:extLst>
              <a:ext uri="{FF2B5EF4-FFF2-40B4-BE49-F238E27FC236}">
                <a16:creationId xmlns:a16="http://schemas.microsoft.com/office/drawing/2014/main" id="{2C0CBC2A-FD76-9328-375A-1B932000C6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512748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Men’s </a:t>
            </a:r>
          </a:p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first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85457" y="4055090"/>
            <a:ext cx="3775528" cy="95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20"/>
              </a:lnSpc>
            </a:pPr>
            <a:r>
              <a:rPr lang="en-US" sz="1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and get on track with your preventive care. 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314547"/>
            <a:ext cx="4925874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It’s true men are at higher risk for many serious diseases and face unique health problems. It’s important to check-in on your health each year.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97467-C582-B803-E1BB-AAB28D662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971" y="3982062"/>
            <a:ext cx="1107680" cy="11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57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46</cp:revision>
  <dcterms:created xsi:type="dcterms:W3CDTF">2023-12-01T18:42:07Z</dcterms:created>
  <dcterms:modified xsi:type="dcterms:W3CDTF">2024-10-24T19:26:45Z</dcterms:modified>
</cp:coreProperties>
</file>