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"/>
    <p:restoredTop sz="96331"/>
  </p:normalViewPr>
  <p:slideViewPr>
    <p:cSldViewPr snapToGrid="0">
      <p:cViewPr>
        <p:scale>
          <a:sx n="125" d="100"/>
          <a:sy n="125" d="100"/>
        </p:scale>
        <p:origin x="69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10" name="Picture 9" descr="A person with a towel around his neck and a hand raised&#10;&#10;Description automatically generated">
            <a:extLst>
              <a:ext uri="{FF2B5EF4-FFF2-40B4-BE49-F238E27FC236}">
                <a16:creationId xmlns:a16="http://schemas.microsoft.com/office/drawing/2014/main" id="{81DD7DFD-27AD-0DB2-E474-080C78A13BE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E9E0913-574F-7A5A-813E-B748974CED51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0E35FF0E-A56B-018F-AFF9-AC5A1190A55F}"/>
              </a:ext>
            </a:extLst>
          </p:cNvPr>
          <p:cNvSpPr txBox="1">
            <a:spLocks/>
          </p:cNvSpPr>
          <p:nvPr/>
        </p:nvSpPr>
        <p:spPr>
          <a:xfrm>
            <a:off x="4224568" y="6342633"/>
            <a:ext cx="2803207" cy="45196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provider and schedule your appointment. </a:t>
            </a:r>
            <a:endParaRPr lang="en-US" sz="10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E61AE7-4F10-3264-D868-D0C77C1BAAEC}"/>
              </a:ext>
            </a:extLst>
          </p:cNvPr>
          <p:cNvSpPr txBox="1"/>
          <p:nvPr/>
        </p:nvSpPr>
        <p:spPr>
          <a:xfrm>
            <a:off x="4228024" y="5862722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8AE79D0-AC21-AE90-C077-92D5F5BF0663}"/>
              </a:ext>
            </a:extLst>
          </p:cNvPr>
          <p:cNvSpPr txBox="1">
            <a:spLocks/>
          </p:cNvSpPr>
          <p:nvPr/>
        </p:nvSpPr>
        <p:spPr>
          <a:xfrm>
            <a:off x="4238003" y="704683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5C5553-E0FC-4371-AD59-1F4D682FAA05}"/>
              </a:ext>
            </a:extLst>
          </p:cNvPr>
          <p:cNvSpPr txBox="1"/>
          <p:nvPr/>
        </p:nvSpPr>
        <p:spPr>
          <a:xfrm>
            <a:off x="4519632" y="808397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CE2C719-BA31-C24F-1AA4-B62D52300A91}"/>
              </a:ext>
            </a:extLst>
          </p:cNvPr>
          <p:cNvCxnSpPr>
            <a:cxnSpLocks/>
          </p:cNvCxnSpPr>
          <p:nvPr/>
        </p:nvCxnSpPr>
        <p:spPr>
          <a:xfrm>
            <a:off x="4318823" y="7987081"/>
            <a:ext cx="2708952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men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BEE17B4-B1C0-0D74-F600-E6CD8B6F7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091466"/>
            <a:ext cx="215900" cy="228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772469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9389D71C-5F71-891F-8404-F5BE5678B72F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02913941"/>
              </p:ext>
            </p:extLst>
          </p:nvPr>
        </p:nvGraphicFramePr>
        <p:xfrm>
          <a:off x="441437" y="5966685"/>
          <a:ext cx="3197510" cy="304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458179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</a:t>
                      </a:r>
                      <a:r>
                        <a:rPr lang="en-US" sz="85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preventive</a:t>
                      </a: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4125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271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</a:tbl>
          </a:graphicData>
        </a:graphic>
      </p:graphicFrame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87885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887885"/>
            <a:ext cx="593549" cy="84290"/>
            <a:chOff x="3036756" y="5887885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87885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269001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first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3945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785D963-44E0-8C82-2810-A98DA58251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6539" y="6963961"/>
            <a:ext cx="8763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1061</TotalTime>
  <Words>130</Words>
  <Application>Microsoft Macintosh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20</cp:revision>
  <dcterms:created xsi:type="dcterms:W3CDTF">2023-12-11T20:49:55Z</dcterms:created>
  <dcterms:modified xsi:type="dcterms:W3CDTF">2024-10-24T19:59:19Z</dcterms:modified>
</cp:coreProperties>
</file>