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00C389"/>
    <a:srgbClr val="6E1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71"/>
    <p:restoredTop sz="96331"/>
  </p:normalViewPr>
  <p:slideViewPr>
    <p:cSldViewPr snapToGrid="0">
      <p:cViewPr>
        <p:scale>
          <a:sx n="125" d="100"/>
          <a:sy n="125" d="100"/>
        </p:scale>
        <p:origin x="696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1B9905-E64F-7A62-91B5-7FF6725BAF2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8061616-AA26-ABD7-8CDD-22E1FB88FBCC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5E43410-EA41-5603-C326-654DA59BEC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10" name="Picture 9" descr="A person with a towel around his neck and a hand raised&#10;&#10;Description automatically generated">
            <a:extLst>
              <a:ext uri="{FF2B5EF4-FFF2-40B4-BE49-F238E27FC236}">
                <a16:creationId xmlns:a16="http://schemas.microsoft.com/office/drawing/2014/main" id="{81DD7DFD-27AD-0DB2-E474-080C78A13BE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C3853BB5-519F-F7B6-74DD-BF8C2E8E3391}"/>
              </a:ext>
            </a:extLst>
          </p:cNvPr>
          <p:cNvSpPr/>
          <p:nvPr/>
        </p:nvSpPr>
        <p:spPr>
          <a:xfrm>
            <a:off x="3761822" y="5704187"/>
            <a:ext cx="4010578" cy="2898766"/>
          </a:xfrm>
          <a:prstGeom prst="rect">
            <a:avLst/>
          </a:prstGeom>
          <a:solidFill>
            <a:srgbClr val="2A27D8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8160381D-250A-7B8D-1941-50F5DFB1418D}"/>
              </a:ext>
            </a:extLst>
          </p:cNvPr>
          <p:cNvSpPr txBox="1">
            <a:spLocks/>
          </p:cNvSpPr>
          <p:nvPr/>
        </p:nvSpPr>
        <p:spPr>
          <a:xfrm>
            <a:off x="4224568" y="6270149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Castlight Care Guide can help you find a provider. Click the Get Help tab in the app 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talk or chat with an expert.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9F39C53-2ACC-49A4-4C28-6084129D09B0}"/>
              </a:ext>
            </a:extLst>
          </p:cNvPr>
          <p:cNvSpPr txBox="1"/>
          <p:nvPr/>
        </p:nvSpPr>
        <p:spPr>
          <a:xfrm>
            <a:off x="4216872" y="588502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621B0A9-565E-5BEB-3BBD-EB153F59E704}"/>
              </a:ext>
            </a:extLst>
          </p:cNvPr>
          <p:cNvSpPr txBox="1">
            <a:spLocks/>
          </p:cNvSpPr>
          <p:nvPr/>
        </p:nvSpPr>
        <p:spPr>
          <a:xfrm>
            <a:off x="4238003" y="712489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95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D0BEB80-9787-0FB6-5F66-4AAAAB8A96C1}"/>
              </a:ext>
            </a:extLst>
          </p:cNvPr>
          <p:cNvSpPr txBox="1"/>
          <p:nvPr/>
        </p:nvSpPr>
        <p:spPr>
          <a:xfrm>
            <a:off x="4519632" y="8134152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1848BBE8-0F20-B982-5937-BFC1CA5D42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328" y="8141648"/>
            <a:ext cx="215900" cy="2286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DCA4130-2E6C-C4EF-E67C-A4E388400030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2427" y="5246926"/>
            <a:ext cx="4098120" cy="388289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DA7B23D-A19F-F4BC-860D-DB6848605F5A}"/>
              </a:ext>
            </a:extLst>
          </p:cNvPr>
          <p:cNvSpPr txBox="1"/>
          <p:nvPr/>
        </p:nvSpPr>
        <p:spPr>
          <a:xfrm>
            <a:off x="346507" y="546164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Recommended screenings for men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4126230" y="9495313"/>
            <a:ext cx="3646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293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C64615F-15F3-EECA-C6E5-98B1F6659262}"/>
              </a:ext>
            </a:extLst>
          </p:cNvPr>
          <p:cNvSpPr txBox="1"/>
          <p:nvPr/>
        </p:nvSpPr>
        <p:spPr>
          <a:xfrm>
            <a:off x="2128671" y="5772469"/>
            <a:ext cx="9080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9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 of age</a:t>
            </a:r>
            <a:endParaRPr lang="en-US" sz="900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7" name="Table 56">
            <a:extLst>
              <a:ext uri="{FF2B5EF4-FFF2-40B4-BE49-F238E27FC236}">
                <a16:creationId xmlns:a16="http://schemas.microsoft.com/office/drawing/2014/main" id="{9389D71C-5F71-891F-8404-F5BE5678B72F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02913941"/>
              </p:ext>
            </p:extLst>
          </p:nvPr>
        </p:nvGraphicFramePr>
        <p:xfrm>
          <a:off x="441437" y="5966685"/>
          <a:ext cx="3197510" cy="3047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951">
                  <a:extLst>
                    <a:ext uri="{9D8B030D-6E8A-4147-A177-3AD203B41FA5}">
                      <a16:colId xmlns:a16="http://schemas.microsoft.com/office/drawing/2014/main" val="800944918"/>
                    </a:ext>
                  </a:extLst>
                </a:gridCol>
                <a:gridCol w="454507">
                  <a:extLst>
                    <a:ext uri="{9D8B030D-6E8A-4147-A177-3AD203B41FA5}">
                      <a16:colId xmlns:a16="http://schemas.microsoft.com/office/drawing/2014/main" val="167075854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1900258591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556227163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130822792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664629650"/>
                    </a:ext>
                  </a:extLst>
                </a:gridCol>
              </a:tblGrid>
              <a:tr h="458179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Exam/ screening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960722"/>
                  </a:ext>
                </a:extLst>
              </a:tr>
              <a:tr h="549788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</a:t>
                      </a:r>
                      <a:r>
                        <a:rPr lang="en-US" sz="85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preventive</a:t>
                      </a:r>
                      <a:r>
                        <a:rPr lang="en-US" sz="85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697303"/>
                  </a:ext>
                </a:extLst>
              </a:tr>
              <a:tr h="549788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pressure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636502"/>
                  </a:ext>
                </a:extLst>
              </a:tr>
              <a:tr h="412559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Cholesterol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352992"/>
                  </a:ext>
                </a:extLst>
              </a:tr>
              <a:tr h="549788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Colorectal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cancer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screening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9815"/>
                  </a:ext>
                </a:extLst>
              </a:tr>
              <a:tr h="527159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Prostate </a:t>
                      </a:r>
                    </a:p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5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428421"/>
                  </a:ext>
                </a:extLst>
              </a:tr>
            </a:tbl>
          </a:graphicData>
        </a:graphic>
      </p:graphicFrame>
      <p:grpSp>
        <p:nvGrpSpPr>
          <p:cNvPr id="93" name="Group 92">
            <a:extLst>
              <a:ext uri="{FF2B5EF4-FFF2-40B4-BE49-F238E27FC236}">
                <a16:creationId xmlns:a16="http://schemas.microsoft.com/office/drawing/2014/main" id="{F0F3B622-2766-893E-CDEA-027B1EFBD4CC}"/>
              </a:ext>
            </a:extLst>
          </p:cNvPr>
          <p:cNvGrpSpPr/>
          <p:nvPr/>
        </p:nvGrpSpPr>
        <p:grpSpPr>
          <a:xfrm>
            <a:off x="1368130" y="5887885"/>
            <a:ext cx="725015" cy="84290"/>
            <a:chOff x="1209309" y="5887885"/>
            <a:chExt cx="725015" cy="84290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C6930DA-5237-852E-9524-A3204816B79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9309" y="5891060"/>
              <a:ext cx="725015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1E8FA25-8972-CC97-948E-4734DDBDD4BC}"/>
                </a:ext>
              </a:extLst>
            </p:cNvPr>
            <p:cNvCxnSpPr/>
            <p:nvPr/>
          </p:nvCxnSpPr>
          <p:spPr>
            <a:xfrm>
              <a:off x="1212445" y="5887885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2035B85-9D15-FB63-74C3-B92AA573009E}"/>
              </a:ext>
            </a:extLst>
          </p:cNvPr>
          <p:cNvGrpSpPr/>
          <p:nvPr/>
        </p:nvGrpSpPr>
        <p:grpSpPr>
          <a:xfrm>
            <a:off x="3036756" y="5887885"/>
            <a:ext cx="593549" cy="84290"/>
            <a:chOff x="3036756" y="5887885"/>
            <a:chExt cx="593549" cy="84290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238A361A-E10F-711F-E53B-4A5BEBFB96E8}"/>
                </a:ext>
              </a:extLst>
            </p:cNvPr>
            <p:cNvCxnSpPr>
              <a:cxnSpLocks/>
              <a:endCxn id="54" idx="3"/>
            </p:cNvCxnSpPr>
            <p:nvPr/>
          </p:nvCxnSpPr>
          <p:spPr>
            <a:xfrm flipH="1">
              <a:off x="3036756" y="5887885"/>
              <a:ext cx="593549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4015DA7-ECE5-A3C5-3968-C328337C4F60}"/>
                </a:ext>
              </a:extLst>
            </p:cNvPr>
            <p:cNvCxnSpPr/>
            <p:nvPr/>
          </p:nvCxnSpPr>
          <p:spPr>
            <a:xfrm>
              <a:off x="3630305" y="5887885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2DE5E32-2993-0FA3-11AC-89C6AE957D98}"/>
              </a:ext>
            </a:extLst>
          </p:cNvPr>
          <p:cNvSpPr txBox="1"/>
          <p:nvPr/>
        </p:nvSpPr>
        <p:spPr>
          <a:xfrm>
            <a:off x="308008" y="3269001"/>
            <a:ext cx="73221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Men’s health first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05A835-82A8-B298-504F-8DDD3756B4C0}"/>
              </a:ext>
            </a:extLst>
          </p:cNvPr>
          <p:cNvSpPr txBox="1"/>
          <p:nvPr/>
        </p:nvSpPr>
        <p:spPr>
          <a:xfrm>
            <a:off x="354003" y="410710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It’s true men are at higher risk for many serious diseases and face unique health problems. It’s important to check-in on your health each year.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E74746E-4650-A581-1271-730E1F1D7440}"/>
              </a:ext>
            </a:extLst>
          </p:cNvPr>
          <p:cNvSpPr/>
          <p:nvPr/>
        </p:nvSpPr>
        <p:spPr>
          <a:xfrm>
            <a:off x="421462" y="6394521"/>
            <a:ext cx="3217485" cy="50800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9785D963-44E0-8C82-2810-A98DA58251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6539" y="6963961"/>
            <a:ext cx="876300" cy="876300"/>
          </a:xfrm>
          <a:prstGeom prst="rect">
            <a:avLst/>
          </a:prstGeom>
        </p:spPr>
      </p:pic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2F299AA-9F86-EB4C-49BD-31951FA21D7D}"/>
              </a:ext>
            </a:extLst>
          </p:cNvPr>
          <p:cNvCxnSpPr>
            <a:cxnSpLocks/>
          </p:cNvCxnSpPr>
          <p:nvPr/>
        </p:nvCxnSpPr>
        <p:spPr>
          <a:xfrm>
            <a:off x="4313247" y="8020537"/>
            <a:ext cx="2714266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1062</TotalTime>
  <Words>145</Words>
  <Application>Microsoft Macintosh PowerPoint</Application>
  <PresentationFormat>Custom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21</cp:revision>
  <dcterms:created xsi:type="dcterms:W3CDTF">2023-12-11T20:49:55Z</dcterms:created>
  <dcterms:modified xsi:type="dcterms:W3CDTF">2024-10-24T20:00:47Z</dcterms:modified>
</cp:coreProperties>
</file>