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58"/>
    <p:restoredTop sz="96320"/>
  </p:normalViewPr>
  <p:slideViewPr>
    <p:cSldViewPr snapToGrid="0">
      <p:cViewPr varScale="1">
        <p:scale>
          <a:sx n="87" d="100"/>
          <a:sy n="87" d="100"/>
        </p:scale>
        <p:origin x="111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10/24/24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0"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7" name="Picture 6" descr="A nurse taking a blood pressure of a person&#10;&#10;Description automatically generated">
            <a:extLst>
              <a:ext uri="{FF2B5EF4-FFF2-40B4-BE49-F238E27FC236}">
                <a16:creationId xmlns:a16="http://schemas.microsoft.com/office/drawing/2014/main" id="{C5C1EC3B-3F4A-587B-649D-5E7054A4C788}"/>
              </a:ext>
            </a:extLst>
          </p:cNvPr>
          <p:cNvPicPr>
            <a:picLocks noChangeAspect="1"/>
          </p:cNvPicPr>
          <p:nvPr userDrawn="1"/>
        </p:nvPicPr>
        <p:blipFill>
          <a:blip r:embed="rId4"/>
          <a:stretch>
            <a:fillRect/>
          </a:stretch>
        </p:blipFill>
        <p:spPr>
          <a:xfrm>
            <a:off x="-1" y="-1"/>
            <a:ext cx="13715999" cy="5562600"/>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8934618"/>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285350"/>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5981729"/>
            <a:ext cx="12702117" cy="892552"/>
          </a:xfrm>
          <a:prstGeom prst="rect">
            <a:avLst/>
          </a:prstGeom>
          <a:noFill/>
        </p:spPr>
        <p:txBody>
          <a:bodyPr wrap="square" rtlCol="0">
            <a:spAutoFit/>
          </a:bodyPr>
          <a:lstStyle/>
          <a:p>
            <a:r>
              <a:rPr lang="en-US" sz="5200" b="1" spc="-150" dirty="0">
                <a:solidFill>
                  <a:srgbClr val="2A27D8"/>
                </a:solidFill>
                <a:latin typeface="Arial" panose="020B0604020202020204" pitchFamily="34" charset="0"/>
                <a:cs typeface="Arial" panose="020B0604020202020204" pitchFamily="34" charset="0"/>
              </a:rPr>
              <a:t>Blood pressure checks can save your life</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035217"/>
            <a:ext cx="12250380" cy="1364348"/>
          </a:xfrm>
          <a:prstGeom prst="rect">
            <a:avLst/>
          </a:prstGeom>
          <a:noFill/>
        </p:spPr>
        <p:txBody>
          <a:bodyPr wrap="square" rtlCol="0">
            <a:spAutoFit/>
          </a:bodyPr>
          <a:lstStyle/>
          <a:p>
            <a:pPr>
              <a:lnSpc>
                <a:spcPts val="3380"/>
              </a:lnSpc>
            </a:pPr>
            <a:r>
              <a:rPr lang="en-US" sz="2400" dirty="0">
                <a:latin typeface="Arial" panose="020B0604020202020204" pitchFamily="34" charset="0"/>
                <a:cs typeface="Arial" panose="020B0604020202020204" pitchFamily="34" charset="0"/>
              </a:rPr>
              <a:t>Most people with high blood pressure have no symptoms, even if blood pressure readings are dangerously high. You can have high blood pressure for years without any symptoms. Get your blood pressure checked regularly to stay on top of your health.</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437075"/>
            <a:ext cx="4229100" cy="1473096"/>
          </a:xfrm>
          <a:prstGeom prst="rect">
            <a:avLst/>
          </a:prstGeom>
          <a:noFill/>
        </p:spPr>
        <p:txBody>
          <a:bodyPr wrap="square" rtlCol="0">
            <a:spAutoFit/>
          </a:bodyPr>
          <a:lstStyle/>
          <a:p>
            <a:pPr>
              <a:lnSpc>
                <a:spcPts val="37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0767022"/>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0744827"/>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9693138"/>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015011"/>
            <a:ext cx="393700" cy="469900"/>
          </a:xfrm>
          <a:prstGeom prst="rect">
            <a:avLst/>
          </a:prstGeom>
        </p:spPr>
      </p:pic>
      <p:pic>
        <p:nvPicPr>
          <p:cNvPr id="9" name="Picture 8">
            <a:extLst>
              <a:ext uri="{FF2B5EF4-FFF2-40B4-BE49-F238E27FC236}">
                <a16:creationId xmlns:a16="http://schemas.microsoft.com/office/drawing/2014/main" id="{8594086D-8D9E-B5E5-B3E8-46D095545B50}"/>
              </a:ext>
            </a:extLst>
          </p:cNvPr>
          <p:cNvPicPr>
            <a:picLocks noChangeAspect="1"/>
          </p:cNvPicPr>
          <p:nvPr/>
        </p:nvPicPr>
        <p:blipFill>
          <a:blip r:embed="rId7"/>
          <a:stretch>
            <a:fillRect/>
          </a:stretch>
        </p:blipFill>
        <p:spPr>
          <a:xfrm>
            <a:off x="10962216" y="9360961"/>
            <a:ext cx="1320800" cy="13208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117</TotalTime>
  <Words>88</Words>
  <Application>Microsoft Macintosh PowerPoint</Application>
  <PresentationFormat>Custom</PresentationFormat>
  <Paragraphs>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30</cp:revision>
  <dcterms:created xsi:type="dcterms:W3CDTF">2023-12-11T20:49:55Z</dcterms:created>
  <dcterms:modified xsi:type="dcterms:W3CDTF">2024-10-24T19:36:40Z</dcterms:modified>
</cp:coreProperties>
</file>