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8"/>
    <p:restoredTop sz="96320"/>
  </p:normalViewPr>
  <p:slideViewPr>
    <p:cSldViewPr snapToGrid="0">
      <p:cViewPr varScale="1">
        <p:scale>
          <a:sx n="87" d="100"/>
          <a:sy n="87" d="100"/>
        </p:scale>
        <p:origin x="11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person with a towel around his neck and his hand up&#10;&#10;Description automatically generated">
            <a:extLst>
              <a:ext uri="{FF2B5EF4-FFF2-40B4-BE49-F238E27FC236}">
                <a16:creationId xmlns:a16="http://schemas.microsoft.com/office/drawing/2014/main" id="{B8FB2EAB-97DF-9023-F3CA-6ADF78B9D8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"/>
            <a:ext cx="13716000" cy="557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29585"/>
            <a:ext cx="12024312" cy="2628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38657" y="9580317"/>
            <a:ext cx="4055005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7414301" y="12615334"/>
            <a:ext cx="2486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723237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161021"/>
            <a:ext cx="11296650" cy="1803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provider (PCP) to schedule your annual exam and get on track with your preventive care.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724949" y="9732042"/>
            <a:ext cx="4229100" cy="147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D5171-E780-C868-8F53-3AAF7CE45D10}"/>
              </a:ext>
            </a:extLst>
          </p:cNvPr>
          <p:cNvSpPr txBox="1"/>
          <p:nvPr/>
        </p:nvSpPr>
        <p:spPr>
          <a:xfrm>
            <a:off x="7837527" y="1106198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874B214-F116-E452-5128-E40619924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153" y="11039794"/>
            <a:ext cx="431800" cy="444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AFE61-6B87-9923-1F34-310E5282C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12" y="9988105"/>
            <a:ext cx="571500" cy="1130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C0CB716-E03F-8DD8-A742-D2F9EEE4F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10309978"/>
            <a:ext cx="393700" cy="469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94086D-8D9E-B5E5-B3E8-46D095545B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2216" y="9655928"/>
            <a:ext cx="13208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</TotalTime>
  <Words>88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 or visit mycastlight.com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29</cp:revision>
  <dcterms:created xsi:type="dcterms:W3CDTF">2023-12-11T20:49:55Z</dcterms:created>
  <dcterms:modified xsi:type="dcterms:W3CDTF">2024-10-24T19:33:25Z</dcterms:modified>
</cp:coreProperties>
</file>