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58"/>
    <p:restoredTop sz="96320"/>
  </p:normalViewPr>
  <p:slideViewPr>
    <p:cSldViewPr snapToGrid="0">
      <p:cViewPr varScale="1">
        <p:scale>
          <a:sx n="87" d="100"/>
          <a:sy n="87" d="100"/>
        </p:scale>
        <p:origin x="111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15" name="Picture 14" descr="A person holding a yoga mat&#10;&#10;Description automatically generated">
            <a:extLst>
              <a:ext uri="{FF2B5EF4-FFF2-40B4-BE49-F238E27FC236}">
                <a16:creationId xmlns:a16="http://schemas.microsoft.com/office/drawing/2014/main" id="{D0697CC2-A8F4-D558-0B81-E06213C889D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13715991" cy="558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9F8EC70-8DF3-8D87-735A-36CF0AD3D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9111594"/>
            <a:ext cx="12024312" cy="26283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238657" y="9462326"/>
            <a:ext cx="4055005" cy="1066844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7414301" y="12615334"/>
            <a:ext cx="24860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937485"/>
            <a:ext cx="1270211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you get a prostate exam?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6961476"/>
            <a:ext cx="12024312" cy="179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8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Detecting certain types of prostate cancer early can be critical for treatment. If you’re a man 50 years or older, talk with your primary care provider (PCP) and schedule your prostate exam. Early detection is key since prostate cancer almost always has no symptoms.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724949" y="9614051"/>
            <a:ext cx="4229100" cy="1473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6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CD5171-E780-C868-8F53-3AAF7CE45D10}"/>
              </a:ext>
            </a:extLst>
          </p:cNvPr>
          <p:cNvSpPr txBox="1"/>
          <p:nvPr/>
        </p:nvSpPr>
        <p:spPr>
          <a:xfrm>
            <a:off x="7837527" y="10943998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874B214-F116-E452-5128-E406199245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0153" y="10921803"/>
            <a:ext cx="431800" cy="4445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7AFE61-6B87-9923-1F34-310E5282CF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912" y="9870114"/>
            <a:ext cx="571500" cy="11303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C0CB716-E03F-8DD8-A742-D2F9EEE4FA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10191987"/>
            <a:ext cx="393700" cy="469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594086D-8D9E-B5E5-B3E8-46D095545B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62216" y="9537937"/>
            <a:ext cx="1320800" cy="132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125</TotalTime>
  <Words>93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Not registered?  Download the mobile app  or visit mycastlight.com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33</cp:revision>
  <dcterms:created xsi:type="dcterms:W3CDTF">2023-12-11T20:49:55Z</dcterms:created>
  <dcterms:modified xsi:type="dcterms:W3CDTF">2024-10-24T19:44:42Z</dcterms:modified>
</cp:coreProperties>
</file>