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giving a high five to another person&#10;&#10;Description automatically generated">
            <a:extLst>
              <a:ext uri="{FF2B5EF4-FFF2-40B4-BE49-F238E27FC236}">
                <a16:creationId xmlns:a16="http://schemas.microsoft.com/office/drawing/2014/main" id="{4B91828B-A37F-FB43-FF6F-C15B7F4CC7D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39296" y="0"/>
            <a:ext cx="9167567" cy="558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first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8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2024-10-24T19:29:32Z</dcterms:modified>
</cp:coreProperties>
</file>