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4" name="Picture 3" descr="A doctor showing a tablet to a patient&#10;&#10;Description automatically generated">
            <a:extLst>
              <a:ext uri="{FF2B5EF4-FFF2-40B4-BE49-F238E27FC236}">
                <a16:creationId xmlns:a16="http://schemas.microsoft.com/office/drawing/2014/main" id="{02048975-BA3D-7CD8-2A3A-A86FD7122A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909084"/>
            <a:ext cx="5306525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health, </a:t>
            </a:r>
          </a:p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doctor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85457" y="4221346"/>
            <a:ext cx="3775528" cy="658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20"/>
              </a:lnSpc>
            </a:pPr>
            <a:r>
              <a:rPr lang="en-US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PCP and </a:t>
            </a:r>
          </a:p>
          <a:p>
            <a:pPr>
              <a:lnSpc>
                <a:spcPts val="2320"/>
              </a:lnSpc>
            </a:pPr>
            <a:r>
              <a:rPr lang="en-US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schedule an appointment.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498708"/>
            <a:ext cx="4724907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A primary care provider (PCP) can help you stay healthy, prevent serious health issues, and care for your whole health over time.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9A4FB-3A45-06F8-27DD-02104E0F8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401" y="3982062"/>
            <a:ext cx="111125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50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47</cp:revision>
  <dcterms:created xsi:type="dcterms:W3CDTF">2023-12-01T18:42:07Z</dcterms:created>
  <dcterms:modified xsi:type="dcterms:W3CDTF">2024-10-24T20:44:43Z</dcterms:modified>
</cp:coreProperties>
</file>