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327"/>
  </p:normalViewPr>
  <p:slideViewPr>
    <p:cSldViewPr snapToGrid="0">
      <p:cViewPr varScale="1">
        <p:scale>
          <a:sx n="111" d="100"/>
          <a:sy n="111" d="100"/>
        </p:scale>
        <p:origin x="232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3" name="Picture 2" descr="A doctor showing a tablet to a patient&#10;&#10;Description automatically generated">
            <a:extLst>
              <a:ext uri="{FF2B5EF4-FFF2-40B4-BE49-F238E27FC236}">
                <a16:creationId xmlns:a16="http://schemas.microsoft.com/office/drawing/2014/main" id="{4E61EE65-B6A6-7582-7F90-56E3EAB0938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79727" y="-1"/>
            <a:ext cx="9027137" cy="558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891994" y="4722223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408695"/>
            <a:ext cx="846599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760"/>
              </a:lnSpc>
            </a:pPr>
            <a:r>
              <a:rPr lang="en-US" sz="83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health, </a:t>
            </a:r>
          </a:p>
          <a:p>
            <a:pPr>
              <a:lnSpc>
                <a:spcPts val="7760"/>
              </a:lnSpc>
            </a:pPr>
            <a:r>
              <a:rPr lang="en-US" sz="83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doctor 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</TotalTime>
  <Words>10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Dori Shields</cp:lastModifiedBy>
  <cp:revision>25</cp:revision>
  <dcterms:created xsi:type="dcterms:W3CDTF">2023-12-11T20:44:05Z</dcterms:created>
  <dcterms:modified xsi:type="dcterms:W3CDTF">2024-10-24T21:04:02Z</dcterms:modified>
</cp:coreProperties>
</file>